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80" r:id="rId2"/>
    <p:sldId id="325" r:id="rId3"/>
    <p:sldId id="316" r:id="rId4"/>
    <p:sldId id="321" r:id="rId5"/>
    <p:sldId id="320" r:id="rId6"/>
    <p:sldId id="283" r:id="rId7"/>
    <p:sldId id="308" r:id="rId8"/>
    <p:sldId id="322" r:id="rId9"/>
    <p:sldId id="323" r:id="rId10"/>
    <p:sldId id="311" r:id="rId11"/>
    <p:sldId id="312" r:id="rId12"/>
    <p:sldId id="313" r:id="rId13"/>
    <p:sldId id="314" r:id="rId14"/>
    <p:sldId id="315" r:id="rId15"/>
    <p:sldId id="285" r:id="rId16"/>
    <p:sldId id="324" r:id="rId17"/>
    <p:sldId id="289" r:id="rId18"/>
    <p:sldId id="306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304" r:id="rId27"/>
  </p:sldIdLst>
  <p:sldSz cx="9144000" cy="6858000" type="screen4x3"/>
  <p:notesSz cx="10017125" cy="68834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://203.157.214.106/stimulrep_one/stimulsoft/index.php?stimulsoft_client_key=ViewerFx&amp;stimulsoft_report_key=rpt_66_person_dup_cup.mrt&amp;pClient=%25&amp;pAgeFrom=35&amp;pAgeTo=150&amp;pYear=2557&amp;pYearE=2557&amp;pMonth=1&amp;pMonthE=12" TargetMode="External"/><Relationship Id="rId1" Type="http://schemas.openxmlformats.org/officeDocument/2006/relationships/hyperlink" Target="http://203.157.214.106/stimulrep_one/stimulsoft/index.php?stimulsoft_client_key=ViewerFx&amp;stimulsoft_report_key=chk_err_notice_all.mrt&amp;pYear=101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203.157.214.106/stimulrep_one/stimulsoft/index.php?stimulsoft_client_key=ViewerFx&amp;stimulsoft_report_key=rpt_66_person_cid_gen_work.mrt&amp;pClient=%25&amp;pAgeFrom=35&amp;pAgeTo=150&amp;pYear=2557&amp;pYearE=2557&amp;pMonth=1&amp;pMonthE=12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://203.157.214.106/stimulrep_one/stimulsoft/index.php?stimulsoft_client_key=ViewerFx&amp;stimulsoft_report_key=chk_charge_ipd_cost_upprice.mrt" TargetMode="External"/><Relationship Id="rId2" Type="http://schemas.openxmlformats.org/officeDocument/2006/relationships/hyperlink" Target="http://203.157.214.106/stimulrep_one/stimulsoft/index.php?stimulsoft_client_key=ViewerFx&amp;stimulsoft_report_key=chk_anc_ga_up44week_a.mrt" TargetMode="External"/><Relationship Id="rId1" Type="http://schemas.openxmlformats.org/officeDocument/2006/relationships/hyperlink" Target="http://203.157.214.106/stimulrep_one/stimulsoft/index.php?stimulsoft_client_key=ViewerFx&amp;stimulsoft_report_key=chk_err_notice_all.mrt&amp;pYear=151" TargetMode="External"/><Relationship Id="rId4" Type="http://schemas.openxmlformats.org/officeDocument/2006/relationships/hyperlink" Target="http://203.157.214.106/stimulrep_one/stimulsoft/index.php?stimulsoft_client_key=ViewerFx&amp;stimulsoft_report_key=chk_labor_2_newborn_proc.mrt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64E68-C376-40FA-B11E-AB2AD6C6E3A8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46268B0C-606B-431A-A21E-72A26C032524}">
      <dgm:prSet phldrT="[Text]" custT="1"/>
      <dgm:spPr/>
      <dgm:t>
        <a:bodyPr/>
        <a:lstStyle/>
        <a:p>
          <a:r>
            <a:rPr lang="th-TH" sz="2400" b="1" dirty="0" smtClean="0">
              <a:effectLst/>
              <a:latin typeface="TH SarabunPSK" pitchFamily="34" charset="-34"/>
              <a:cs typeface="TH SarabunPSK" pitchFamily="34" charset="-34"/>
            </a:rPr>
            <a:t>ด้านการบันทึกและส่งออก</a:t>
          </a:r>
          <a:endParaRPr lang="th-TH" sz="2400" b="1" dirty="0">
            <a:effectLst/>
            <a:latin typeface="TH SarabunPSK" pitchFamily="34" charset="-34"/>
            <a:cs typeface="TH SarabunPSK" pitchFamily="34" charset="-34"/>
          </a:endParaRPr>
        </a:p>
      </dgm:t>
    </dgm:pt>
    <dgm:pt modelId="{9DE70EB6-5A9C-4942-993B-1DF897A3B917}" type="parTrans" cxnId="{F9B6D256-70E9-46D5-B0F8-3B581910FCCF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AB72F1F9-CE60-47A6-ADEE-201641D050E4}" type="sibTrans" cxnId="{F9B6D256-70E9-46D5-B0F8-3B581910FCCF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FE2759E9-2BF5-4952-AAAC-7207E5C890BB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ยังไม่เข้าใจในการบันทึก ให้ครบถ้วน ถูกต้อง และการส่งออกข้อมูล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10A6B705-8EE1-4C78-97D2-D0A0FE4678C5}" type="parTrans" cxnId="{79C7DE9F-9B1B-434C-A6A3-24C9C9D16407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D537733D-94C1-49F6-9B5A-CF8D01F36F64}" type="sibTrans" cxnId="{79C7DE9F-9B1B-434C-A6A3-24C9C9D16407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5816829A-FDBB-4898-8617-1DAAAA56CEF7}">
      <dgm:prSet phldrT="[Text]" custT="1"/>
      <dgm:spPr/>
      <dgm:t>
        <a:bodyPr/>
        <a:lstStyle/>
        <a:p>
          <a:r>
            <a:rPr lang="en-US" sz="2400" b="1" dirty="0" smtClean="0">
              <a:effectLst/>
              <a:latin typeface="TH SarabunPSK" pitchFamily="34" charset="-34"/>
              <a:cs typeface="TH SarabunPSK" pitchFamily="34" charset="-34"/>
            </a:rPr>
            <a:t>Program</a:t>
          </a:r>
          <a:endParaRPr lang="th-TH" sz="2400" b="1" dirty="0">
            <a:effectLst/>
            <a:latin typeface="TH SarabunPSK" pitchFamily="34" charset="-34"/>
            <a:cs typeface="TH SarabunPSK" pitchFamily="34" charset="-34"/>
          </a:endParaRPr>
        </a:p>
      </dgm:t>
    </dgm:pt>
    <dgm:pt modelId="{6DEB07E9-954C-4B2D-A62B-84E7D3181B5C}" type="parTrans" cxnId="{0B243970-78B1-4E34-BC7C-BEA6C7F40245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4C773F5A-44FA-4119-ACE3-E1B9F0A3874F}" type="sibTrans" cxnId="{0B243970-78B1-4E34-BC7C-BEA6C7F40245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8A9A10A3-A91D-477A-B71A-1008687E18D2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ปัญหาเรื่อง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CODE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ไม่เป็นมาตรฐานเดียวกัน (แก้ไขโดยการกำหนดมาตรฐาน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CODE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 ของจังหวัด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 ADMIN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แต่ละอำเภอดำเนินการปรับแก้)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58B8D6C4-614C-4374-8528-35E890312AD7}" type="parTrans" cxnId="{F70308BA-EBE4-4A8D-B3FD-FEA7F47C6029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0AAC3E20-DB3E-4635-8640-19495D4749FE}" type="sibTrans" cxnId="{F70308BA-EBE4-4A8D-B3FD-FEA7F47C6029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9679D52B-2A64-470D-9EF8-D01AED4E39DD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ส่วนใหญ่พึ่ง </a:t>
          </a:r>
          <a:r>
            <a:rPr lang="th-TH" sz="2400" b="1" dirty="0" err="1" smtClean="0">
              <a:latin typeface="TH SarabunPSK" pitchFamily="34" charset="-34"/>
              <a:cs typeface="TH SarabunPSK" pitchFamily="34" charset="-34"/>
            </a:rPr>
            <a:t>จนท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.บันทึกข้อมูล               (ลูกจ้างชั่วคราว)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3C5EF693-770C-4768-BF41-52864585C57B}" type="parTrans" cxnId="{4C3ADE97-C84A-47F2-BB58-C532866C583F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A18506BD-1C81-48C5-9FC9-D36A4B6BAACD}" type="sibTrans" cxnId="{4C3ADE97-C84A-47F2-BB58-C532866C583F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0C763231-EA4B-4AE6-9C86-F9E8600D9E40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ไม่ได้ดำเนินการบันทึกข้อมูลที่หน้างาน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6FA68752-0B0B-4E88-94AD-D3816F3A586F}" type="parTrans" cxnId="{0972E5B5-9BFD-4EE7-895B-1B3121911CD2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588619BF-D556-4967-9110-D733B66A709E}" type="sibTrans" cxnId="{0972E5B5-9BFD-4EE7-895B-1B3121911CD2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364E0E18-5352-4E08-B543-C6B383D1F9D8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ปัญหา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Version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ของ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Program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ไม่เท่ากันในแต่ละหน่วยบริการ (แก้ไขโดย การมีพื้นที่ทดลองปรับ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version 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และใช้ไม่มีปัญหา จะประกาศใช้ให้ทราบโดยทั่วกัน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A15F7B3F-D181-440E-9DE1-4E45C08B8B4B}" type="parTrans" cxnId="{78B13DF7-1A08-48F8-A01E-40958468AE4F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69673C91-8FC5-4592-91D9-8B9A3C7EB06A}" type="sibTrans" cxnId="{78B13DF7-1A08-48F8-A01E-40958468AE4F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72ADEBE7-045B-496D-96AE-5AC1B4BE4FCE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แฟ้ม </a:t>
          </a:r>
          <a:r>
            <a:rPr lang="en-US" sz="2400" b="1" dirty="0" smtClean="0">
              <a:latin typeface="TH SarabunPSK" pitchFamily="34" charset="-34"/>
              <a:cs typeface="TH SarabunPSK" pitchFamily="34" charset="-34"/>
            </a:rPr>
            <a:t>Person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 มีความคลาดเคลื่อน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9131937B-FB04-41EB-8D01-8D472E787E20}" type="parTrans" cxnId="{7531AC65-2FB3-446E-A61C-939FC9CDC600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576B8D51-9433-40BB-A0B8-D9374637C1D5}" type="sibTrans" cxnId="{7531AC65-2FB3-446E-A61C-939FC9CDC600}">
      <dgm:prSet/>
      <dgm:spPr/>
      <dgm:t>
        <a:bodyPr/>
        <a:lstStyle/>
        <a:p>
          <a:endParaRPr lang="th-TH" sz="2400" b="1">
            <a:solidFill>
              <a:schemeClr val="accent6"/>
            </a:solidFill>
            <a:latin typeface="TH SarabunPSK" pitchFamily="34" charset="-34"/>
            <a:cs typeface="TH SarabunPSK" pitchFamily="34" charset="-34"/>
          </a:endParaRPr>
        </a:p>
      </dgm:t>
    </dgm:pt>
    <dgm:pt modelId="{15A1F0FF-AF35-49A4-A19C-81B79022505F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ขาดความรู้ความเข้าใจโครงสร้าง              การบันทึกและการเชื่อมโยงข้อมูล</a:t>
          </a:r>
          <a:endParaRPr lang="th-TH" sz="2400" b="1" dirty="0">
            <a:latin typeface="TH SarabunPSK" pitchFamily="34" charset="-34"/>
            <a:cs typeface="TH SarabunPSK" pitchFamily="34" charset="-34"/>
          </a:endParaRPr>
        </a:p>
      </dgm:t>
    </dgm:pt>
    <dgm:pt modelId="{8BAB5578-BF92-4024-9321-5945C56FBB07}" type="parTrans" cxnId="{B28B8E9B-62C1-4D1F-9EA8-FA5CE448D66D}">
      <dgm:prSet/>
      <dgm:spPr/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0DC78F60-3C6A-4A26-BC60-68112CEA61F2}" type="sibTrans" cxnId="{B28B8E9B-62C1-4D1F-9EA8-FA5CE448D66D}">
      <dgm:prSet/>
      <dgm:spPr/>
      <dgm:t>
        <a:bodyPr/>
        <a:lstStyle/>
        <a:p>
          <a:endParaRPr lang="th-TH" sz="2400" b="1">
            <a:latin typeface="TH SarabunPSK" pitchFamily="34" charset="-34"/>
            <a:cs typeface="TH SarabunPSK" pitchFamily="34" charset="-34"/>
          </a:endParaRPr>
        </a:p>
      </dgm:t>
    </dgm:pt>
    <dgm:pt modelId="{0358E544-824A-4CA2-86D5-1C613FB46223}" type="pres">
      <dgm:prSet presAssocID="{5E664E68-C376-40FA-B11E-AB2AD6C6E3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253B52-1C43-408B-A840-AF6CE24908AF}" type="pres">
      <dgm:prSet presAssocID="{46268B0C-606B-431A-A21E-72A26C032524}" presName="composite" presStyleCnt="0"/>
      <dgm:spPr/>
      <dgm:t>
        <a:bodyPr/>
        <a:lstStyle/>
        <a:p>
          <a:endParaRPr lang="th-TH"/>
        </a:p>
      </dgm:t>
    </dgm:pt>
    <dgm:pt modelId="{D415EA05-2718-4A1C-A36D-D6D595B4A11D}" type="pres">
      <dgm:prSet presAssocID="{46268B0C-606B-431A-A21E-72A26C032524}" presName="parTx" presStyleLbl="alignNode1" presStyleIdx="0" presStyleCnt="2" custScaleX="108022" custScaleY="100000" custLinFactNeighborX="101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D2AA433-B0E1-40EC-8B1A-1CF289EDACA8}" type="pres">
      <dgm:prSet presAssocID="{46268B0C-606B-431A-A21E-72A26C032524}" presName="desTx" presStyleLbl="alignAccFollowNode1" presStyleIdx="0" presStyleCnt="2" custScaleX="108022" custLinFactNeighborX="1017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1ECA2F-1063-4522-A69A-2C8CBC6AE7E9}" type="pres">
      <dgm:prSet presAssocID="{AB72F1F9-CE60-47A6-ADEE-201641D050E4}" presName="space" presStyleCnt="0"/>
      <dgm:spPr/>
      <dgm:t>
        <a:bodyPr/>
        <a:lstStyle/>
        <a:p>
          <a:endParaRPr lang="th-TH"/>
        </a:p>
      </dgm:t>
    </dgm:pt>
    <dgm:pt modelId="{4831F70A-DC5E-4B10-A62E-0C4650E9AF2F}" type="pres">
      <dgm:prSet presAssocID="{5816829A-FDBB-4898-8617-1DAAAA56CEF7}" presName="composite" presStyleCnt="0"/>
      <dgm:spPr/>
      <dgm:t>
        <a:bodyPr/>
        <a:lstStyle/>
        <a:p>
          <a:endParaRPr lang="th-TH"/>
        </a:p>
      </dgm:t>
    </dgm:pt>
    <dgm:pt modelId="{3001214C-7F46-431B-8230-FB22EC9097B7}" type="pres">
      <dgm:prSet presAssocID="{5816829A-FDBB-4898-8617-1DAAAA56CEF7}" presName="parTx" presStyleLbl="alignNode1" presStyleIdx="1" presStyleCnt="2" custScaleX="110463" custLinFactNeighborX="-2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DDBFCF-A02E-4573-A1E5-28CD69457287}" type="pres">
      <dgm:prSet presAssocID="{5816829A-FDBB-4898-8617-1DAAAA56CEF7}" presName="desTx" presStyleLbl="alignAccFollowNode1" presStyleIdx="1" presStyleCnt="2" custScaleX="110463" custLinFactNeighborX="-262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8B13DF7-1A08-48F8-A01E-40958468AE4F}" srcId="{5816829A-FDBB-4898-8617-1DAAAA56CEF7}" destId="{364E0E18-5352-4E08-B543-C6B383D1F9D8}" srcOrd="1" destOrd="0" parTransId="{A15F7B3F-D181-440E-9DE1-4E45C08B8B4B}" sibTransId="{69673C91-8FC5-4592-91D9-8B9A3C7EB06A}"/>
    <dgm:cxn modelId="{70692F3B-8DC2-4191-B3CB-2099072E64E4}" type="presOf" srcId="{364E0E18-5352-4E08-B543-C6B383D1F9D8}" destId="{1DDDBFCF-A02E-4573-A1E5-28CD69457287}" srcOrd="0" destOrd="1" presId="urn:microsoft.com/office/officeart/2005/8/layout/hList1"/>
    <dgm:cxn modelId="{7531AC65-2FB3-446E-A61C-939FC9CDC600}" srcId="{46268B0C-606B-431A-A21E-72A26C032524}" destId="{72ADEBE7-045B-496D-96AE-5AC1B4BE4FCE}" srcOrd="3" destOrd="0" parTransId="{9131937B-FB04-41EB-8D01-8D472E787E20}" sibTransId="{576B8D51-9433-40BB-A0B8-D9374637C1D5}"/>
    <dgm:cxn modelId="{973859DE-283E-4D73-8C9D-7D3755DA5AF2}" type="presOf" srcId="{5816829A-FDBB-4898-8617-1DAAAA56CEF7}" destId="{3001214C-7F46-431B-8230-FB22EC9097B7}" srcOrd="0" destOrd="0" presId="urn:microsoft.com/office/officeart/2005/8/layout/hList1"/>
    <dgm:cxn modelId="{0B243970-78B1-4E34-BC7C-BEA6C7F40245}" srcId="{5E664E68-C376-40FA-B11E-AB2AD6C6E3A8}" destId="{5816829A-FDBB-4898-8617-1DAAAA56CEF7}" srcOrd="1" destOrd="0" parTransId="{6DEB07E9-954C-4B2D-A62B-84E7D3181B5C}" sibTransId="{4C773F5A-44FA-4119-ACE3-E1B9F0A3874F}"/>
    <dgm:cxn modelId="{F70308BA-EBE4-4A8D-B3FD-FEA7F47C6029}" srcId="{5816829A-FDBB-4898-8617-1DAAAA56CEF7}" destId="{8A9A10A3-A91D-477A-B71A-1008687E18D2}" srcOrd="0" destOrd="0" parTransId="{58B8D6C4-614C-4374-8528-35E890312AD7}" sibTransId="{0AAC3E20-DB3E-4635-8640-19495D4749FE}"/>
    <dgm:cxn modelId="{79C7DE9F-9B1B-434C-A6A3-24C9C9D16407}" srcId="{46268B0C-606B-431A-A21E-72A26C032524}" destId="{FE2759E9-2BF5-4952-AAAC-7207E5C890BB}" srcOrd="1" destOrd="0" parTransId="{10A6B705-8EE1-4C78-97D2-D0A0FE4678C5}" sibTransId="{D537733D-94C1-49F6-9B5A-CF8D01F36F64}"/>
    <dgm:cxn modelId="{4C3ADE97-C84A-47F2-BB58-C532866C583F}" srcId="{46268B0C-606B-431A-A21E-72A26C032524}" destId="{9679D52B-2A64-470D-9EF8-D01AED4E39DD}" srcOrd="2" destOrd="0" parTransId="{3C5EF693-770C-4768-BF41-52864585C57B}" sibTransId="{A18506BD-1C81-48C5-9FC9-D36A4B6BAACD}"/>
    <dgm:cxn modelId="{27501E1E-53E8-40F5-9096-D067A3317B1A}" type="presOf" srcId="{FE2759E9-2BF5-4952-AAAC-7207E5C890BB}" destId="{5D2AA433-B0E1-40EC-8B1A-1CF289EDACA8}" srcOrd="0" destOrd="1" presId="urn:microsoft.com/office/officeart/2005/8/layout/hList1"/>
    <dgm:cxn modelId="{0972E5B5-9BFD-4EE7-895B-1B3121911CD2}" srcId="{46268B0C-606B-431A-A21E-72A26C032524}" destId="{0C763231-EA4B-4AE6-9C86-F9E8600D9E40}" srcOrd="4" destOrd="0" parTransId="{6FA68752-0B0B-4E88-94AD-D3816F3A586F}" sibTransId="{588619BF-D556-4967-9110-D733B66A709E}"/>
    <dgm:cxn modelId="{5D79A02B-93B3-4770-8E24-F57B0C511EB9}" type="presOf" srcId="{0C763231-EA4B-4AE6-9C86-F9E8600D9E40}" destId="{5D2AA433-B0E1-40EC-8B1A-1CF289EDACA8}" srcOrd="0" destOrd="4" presId="urn:microsoft.com/office/officeart/2005/8/layout/hList1"/>
    <dgm:cxn modelId="{1AE52955-230B-4F08-83F9-8FF82899D129}" type="presOf" srcId="{72ADEBE7-045B-496D-96AE-5AC1B4BE4FCE}" destId="{5D2AA433-B0E1-40EC-8B1A-1CF289EDACA8}" srcOrd="0" destOrd="3" presId="urn:microsoft.com/office/officeart/2005/8/layout/hList1"/>
    <dgm:cxn modelId="{141E1D26-D601-4DC0-BF04-207C1D03E3CA}" type="presOf" srcId="{46268B0C-606B-431A-A21E-72A26C032524}" destId="{D415EA05-2718-4A1C-A36D-D6D595B4A11D}" srcOrd="0" destOrd="0" presId="urn:microsoft.com/office/officeart/2005/8/layout/hList1"/>
    <dgm:cxn modelId="{B9ADE6F3-871A-4336-A146-E775EF5D3C0D}" type="presOf" srcId="{15A1F0FF-AF35-49A4-A19C-81B79022505F}" destId="{5D2AA433-B0E1-40EC-8B1A-1CF289EDACA8}" srcOrd="0" destOrd="0" presId="urn:microsoft.com/office/officeart/2005/8/layout/hList1"/>
    <dgm:cxn modelId="{4CA4F3CF-8D35-4576-9EC3-1DE2D2049AD5}" type="presOf" srcId="{8A9A10A3-A91D-477A-B71A-1008687E18D2}" destId="{1DDDBFCF-A02E-4573-A1E5-28CD69457287}" srcOrd="0" destOrd="0" presId="urn:microsoft.com/office/officeart/2005/8/layout/hList1"/>
    <dgm:cxn modelId="{B28B8E9B-62C1-4D1F-9EA8-FA5CE448D66D}" srcId="{46268B0C-606B-431A-A21E-72A26C032524}" destId="{15A1F0FF-AF35-49A4-A19C-81B79022505F}" srcOrd="0" destOrd="0" parTransId="{8BAB5578-BF92-4024-9321-5945C56FBB07}" sibTransId="{0DC78F60-3C6A-4A26-BC60-68112CEA61F2}"/>
    <dgm:cxn modelId="{F9B6D256-70E9-46D5-B0F8-3B581910FCCF}" srcId="{5E664E68-C376-40FA-B11E-AB2AD6C6E3A8}" destId="{46268B0C-606B-431A-A21E-72A26C032524}" srcOrd="0" destOrd="0" parTransId="{9DE70EB6-5A9C-4942-993B-1DF897A3B917}" sibTransId="{AB72F1F9-CE60-47A6-ADEE-201641D050E4}"/>
    <dgm:cxn modelId="{DE59AC26-20AB-4128-BBA8-D75D1E90A67E}" type="presOf" srcId="{9679D52B-2A64-470D-9EF8-D01AED4E39DD}" destId="{5D2AA433-B0E1-40EC-8B1A-1CF289EDACA8}" srcOrd="0" destOrd="2" presId="urn:microsoft.com/office/officeart/2005/8/layout/hList1"/>
    <dgm:cxn modelId="{2F9348BB-5F4B-4494-A25C-CC053C8C61E2}" type="presOf" srcId="{5E664E68-C376-40FA-B11E-AB2AD6C6E3A8}" destId="{0358E544-824A-4CA2-86D5-1C613FB46223}" srcOrd="0" destOrd="0" presId="urn:microsoft.com/office/officeart/2005/8/layout/hList1"/>
    <dgm:cxn modelId="{AE9E2D5F-3603-409D-B9A3-31F89ADC8530}" type="presParOf" srcId="{0358E544-824A-4CA2-86D5-1C613FB46223}" destId="{AF253B52-1C43-408B-A840-AF6CE24908AF}" srcOrd="0" destOrd="0" presId="urn:microsoft.com/office/officeart/2005/8/layout/hList1"/>
    <dgm:cxn modelId="{47CA3D48-4262-4BC1-AAF5-7ED0AAD92EDA}" type="presParOf" srcId="{AF253B52-1C43-408B-A840-AF6CE24908AF}" destId="{D415EA05-2718-4A1C-A36D-D6D595B4A11D}" srcOrd="0" destOrd="0" presId="urn:microsoft.com/office/officeart/2005/8/layout/hList1"/>
    <dgm:cxn modelId="{F557D99C-3766-4083-9EFF-EFE5930DFF64}" type="presParOf" srcId="{AF253B52-1C43-408B-A840-AF6CE24908AF}" destId="{5D2AA433-B0E1-40EC-8B1A-1CF289EDACA8}" srcOrd="1" destOrd="0" presId="urn:microsoft.com/office/officeart/2005/8/layout/hList1"/>
    <dgm:cxn modelId="{60EC4B3A-0842-46C3-B5AD-0FBC299B7418}" type="presParOf" srcId="{0358E544-824A-4CA2-86D5-1C613FB46223}" destId="{FD1ECA2F-1063-4522-A69A-2C8CBC6AE7E9}" srcOrd="1" destOrd="0" presId="urn:microsoft.com/office/officeart/2005/8/layout/hList1"/>
    <dgm:cxn modelId="{8D7D2367-A032-4725-BBA8-29B555B1EB86}" type="presParOf" srcId="{0358E544-824A-4CA2-86D5-1C613FB46223}" destId="{4831F70A-DC5E-4B10-A62E-0C4650E9AF2F}" srcOrd="2" destOrd="0" presId="urn:microsoft.com/office/officeart/2005/8/layout/hList1"/>
    <dgm:cxn modelId="{A06D686A-1A54-42BF-A2C6-C0A6CEFCCC4C}" type="presParOf" srcId="{4831F70A-DC5E-4B10-A62E-0C4650E9AF2F}" destId="{3001214C-7F46-431B-8230-FB22EC9097B7}" srcOrd="0" destOrd="0" presId="urn:microsoft.com/office/officeart/2005/8/layout/hList1"/>
    <dgm:cxn modelId="{BD0399D1-CD40-4CC1-BC0D-905371955127}" type="presParOf" srcId="{4831F70A-DC5E-4B10-A62E-0C4650E9AF2F}" destId="{1DDDBFCF-A02E-4573-A1E5-28CD694572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9E3BFD-C1A3-47B8-B1E2-E9A1E7A17A9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5FC28865-5F3E-4E46-AC45-295087F80BED}">
      <dgm:prSet phldrT="[ข้อความ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No key 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ไม่คีย์ความครอบคลุมในหัวข้อตัวชี้วัดที่เกี่ยวข้อง ไม่มีข้อมูลให้นับ</a:t>
          </a:r>
          <a:endParaRPr lang="th-TH" sz="2800" b="1" dirty="0"/>
        </a:p>
      </dgm:t>
    </dgm:pt>
    <dgm:pt modelId="{400374CC-3CFE-443A-A4FC-93FFE9247694}" type="parTrans" cxnId="{22B3FF97-94BD-4231-8C07-CC550D15A040}">
      <dgm:prSet/>
      <dgm:spPr/>
      <dgm:t>
        <a:bodyPr/>
        <a:lstStyle/>
        <a:p>
          <a:endParaRPr lang="th-TH" sz="2800" b="1"/>
        </a:p>
      </dgm:t>
    </dgm:pt>
    <dgm:pt modelId="{8EB9AF6E-014E-4675-BE76-96119D1EFFBB}" type="sibTrans" cxnId="{22B3FF97-94BD-4231-8C07-CC550D15A040}">
      <dgm:prSet/>
      <dgm:spPr/>
      <dgm:t>
        <a:bodyPr/>
        <a:lstStyle/>
        <a:p>
          <a:endParaRPr lang="th-TH" sz="2800" b="1"/>
        </a:p>
      </dgm:t>
    </dgm:pt>
    <dgm:pt modelId="{FBF73416-7860-4E61-AB47-E56B24123C6A}">
      <dgm:prSet phldrT="[ข้อความ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No tick </a:t>
          </a:r>
          <a:r>
            <a:rPr lang="th-TH" sz="2800" b="1" dirty="0" err="1" smtClean="0">
              <a:latin typeface="TH Niramit AS" pitchFamily="2" charset="-34"/>
              <a:cs typeface="TH Niramit AS" pitchFamily="2" charset="-34"/>
            </a:rPr>
            <a:t>ไม่ติ๊ก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หัวข้อ รูปแบบการส่งออกให้ถูกต้อง แบบทั้งหมด หรือส่งเฉพาะปรับปรุง</a:t>
          </a:r>
          <a:endParaRPr lang="th-TH" sz="2800" b="1" dirty="0"/>
        </a:p>
      </dgm:t>
    </dgm:pt>
    <dgm:pt modelId="{31AF7CDD-2E5F-46B0-B217-E3D1A2DB0382}" type="parTrans" cxnId="{686905A1-5A80-4512-BAEB-04AC7F052372}">
      <dgm:prSet/>
      <dgm:spPr/>
      <dgm:t>
        <a:bodyPr/>
        <a:lstStyle/>
        <a:p>
          <a:endParaRPr lang="th-TH" sz="2800" b="1"/>
        </a:p>
      </dgm:t>
    </dgm:pt>
    <dgm:pt modelId="{D3F6B24C-63FF-435F-837E-581D6C8B7A11}" type="sibTrans" cxnId="{686905A1-5A80-4512-BAEB-04AC7F052372}">
      <dgm:prSet/>
      <dgm:spPr/>
      <dgm:t>
        <a:bodyPr/>
        <a:lstStyle/>
        <a:p>
          <a:endParaRPr lang="th-TH" sz="2800" b="1"/>
        </a:p>
      </dgm:t>
    </dgm:pt>
    <dgm:pt modelId="{D91F2686-CAE8-4A87-AABB-EE29982B5B6A}">
      <dgm:prSet phldrT="[ข้อความ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No check 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ส่งออกแล้วไม่ตรวจสอบข้อมูลก่อน </a:t>
          </a:r>
          <a:r>
            <a:rPr lang="en-US" sz="2800" b="1" dirty="0" smtClean="0">
              <a:latin typeface="TH Niramit AS" pitchFamily="2" charset="-34"/>
              <a:cs typeface="TH Niramit AS" pitchFamily="2" charset="-34"/>
            </a:rPr>
            <a:t>upload 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เข้า</a:t>
          </a:r>
          <a:r>
            <a:rPr lang="en-US" sz="2800" b="1" dirty="0" smtClean="0">
              <a:latin typeface="TH Niramit AS" pitchFamily="2" charset="-34"/>
              <a:cs typeface="TH Niramit AS" pitchFamily="2" charset="-34"/>
            </a:rPr>
            <a:t> </a:t>
          </a:r>
          <a:r>
            <a:rPr lang="en-US" sz="2800" b="1" dirty="0" err="1" smtClean="0">
              <a:latin typeface="TH Niramit AS" pitchFamily="2" charset="-34"/>
              <a:cs typeface="TH Niramit AS" pitchFamily="2" charset="-34"/>
            </a:rPr>
            <a:t>hdc</a:t>
          </a:r>
          <a:endParaRPr lang="th-TH" sz="2800" b="1" dirty="0"/>
        </a:p>
      </dgm:t>
    </dgm:pt>
    <dgm:pt modelId="{C6C38CB5-62EE-4132-9331-0CAF6AD20B81}" type="parTrans" cxnId="{226E4972-6226-4945-92B6-1378F890BAA7}">
      <dgm:prSet/>
      <dgm:spPr/>
      <dgm:t>
        <a:bodyPr/>
        <a:lstStyle/>
        <a:p>
          <a:endParaRPr lang="th-TH" sz="2800" b="1"/>
        </a:p>
      </dgm:t>
    </dgm:pt>
    <dgm:pt modelId="{B616D800-7BDB-4E25-B487-C790D5976CBA}" type="sibTrans" cxnId="{226E4972-6226-4945-92B6-1378F890BAA7}">
      <dgm:prSet/>
      <dgm:spPr/>
      <dgm:t>
        <a:bodyPr/>
        <a:lstStyle/>
        <a:p>
          <a:endParaRPr lang="th-TH" sz="2800" b="1"/>
        </a:p>
      </dgm:t>
    </dgm:pt>
    <dgm:pt modelId="{D8D58357-F777-4F3E-B3B2-6E4D68A53C23}">
      <dgm:prSet phldrT="[ข้อความ]" custT="1"/>
      <dgm:spPr/>
      <dgm:t>
        <a:bodyPr/>
        <a:lstStyle/>
        <a:p>
          <a:r>
            <a: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rPr>
            <a:t>No copy 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ไม่เก็บไฟล์ที่ส่งเข้า</a:t>
          </a:r>
          <a:r>
            <a:rPr lang="en-US" sz="2800" b="1" dirty="0" smtClean="0">
              <a:latin typeface="TH Niramit AS" pitchFamily="2" charset="-34"/>
              <a:cs typeface="TH Niramit AS" pitchFamily="2" charset="-34"/>
            </a:rPr>
            <a:t> </a:t>
          </a:r>
          <a:r>
            <a:rPr lang="en-US" sz="2800" b="1" dirty="0" err="1" smtClean="0">
              <a:latin typeface="TH Niramit AS" pitchFamily="2" charset="-34"/>
              <a:cs typeface="TH Niramit AS" pitchFamily="2" charset="-34"/>
            </a:rPr>
            <a:t>hdc</a:t>
          </a:r>
          <a:r>
            <a:rPr lang="en-US" sz="2800" b="1" dirty="0" smtClean="0">
              <a:latin typeface="TH Niramit AS" pitchFamily="2" charset="-34"/>
              <a:cs typeface="TH Niramit AS" pitchFamily="2" charset="-34"/>
            </a:rPr>
            <a:t>  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ไว้ตรวจสอบกับจังหวัด</a:t>
          </a:r>
          <a:endParaRPr lang="th-TH" sz="2800" b="1" dirty="0"/>
        </a:p>
      </dgm:t>
    </dgm:pt>
    <dgm:pt modelId="{938960C1-1BAB-471F-9CCD-655CADA68914}" type="parTrans" cxnId="{3D156231-87B3-49DC-AE09-E19C9F5EBB7D}">
      <dgm:prSet/>
      <dgm:spPr/>
      <dgm:t>
        <a:bodyPr/>
        <a:lstStyle/>
        <a:p>
          <a:endParaRPr lang="th-TH" sz="2800" b="1"/>
        </a:p>
      </dgm:t>
    </dgm:pt>
    <dgm:pt modelId="{F9FB5188-2106-46E0-BE50-E91C018DA5AA}" type="sibTrans" cxnId="{3D156231-87B3-49DC-AE09-E19C9F5EBB7D}">
      <dgm:prSet/>
      <dgm:spPr/>
      <dgm:t>
        <a:bodyPr/>
        <a:lstStyle/>
        <a:p>
          <a:endParaRPr lang="th-TH" sz="2800" b="1"/>
        </a:p>
      </dgm:t>
    </dgm:pt>
    <dgm:pt modelId="{59B4907E-8B2F-4A76-BD43-5AF4BEE07A15}" type="pres">
      <dgm:prSet presAssocID="{949E3BFD-C1A3-47B8-B1E2-E9A1E7A17A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C665BA2-C745-4AE5-B1D6-9E562212EECF}" type="pres">
      <dgm:prSet presAssocID="{5FC28865-5F3E-4E46-AC45-295087F80BED}" presName="parentLin" presStyleCnt="0"/>
      <dgm:spPr/>
    </dgm:pt>
    <dgm:pt modelId="{5AFD7749-7A25-4A91-B460-CC23D8746FC1}" type="pres">
      <dgm:prSet presAssocID="{5FC28865-5F3E-4E46-AC45-295087F80BED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FC9C8081-E790-491F-BA72-6A675442A2DE}" type="pres">
      <dgm:prSet presAssocID="{5FC28865-5F3E-4E46-AC45-295087F80BED}" presName="parentText" presStyleLbl="node1" presStyleIdx="0" presStyleCnt="4" custScaleX="200666" custScaleY="19660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1249D5-4CDA-459D-AA22-AE804EDD7CCB}" type="pres">
      <dgm:prSet presAssocID="{5FC28865-5F3E-4E46-AC45-295087F80BED}" presName="negativeSpace" presStyleCnt="0"/>
      <dgm:spPr/>
    </dgm:pt>
    <dgm:pt modelId="{A3C2D053-C737-49D6-9244-B58A9B7C4E62}" type="pres">
      <dgm:prSet presAssocID="{5FC28865-5F3E-4E46-AC45-295087F80BED}" presName="childText" presStyleLbl="conFgAcc1" presStyleIdx="0" presStyleCnt="4">
        <dgm:presLayoutVars>
          <dgm:bulletEnabled val="1"/>
        </dgm:presLayoutVars>
      </dgm:prSet>
      <dgm:spPr/>
    </dgm:pt>
    <dgm:pt modelId="{1CE452F4-F1E4-482E-A7ED-AA91F15D255C}" type="pres">
      <dgm:prSet presAssocID="{8EB9AF6E-014E-4675-BE76-96119D1EFFBB}" presName="spaceBetweenRectangles" presStyleCnt="0"/>
      <dgm:spPr/>
    </dgm:pt>
    <dgm:pt modelId="{DB5ED149-3102-4279-9982-A8CD2E164AF4}" type="pres">
      <dgm:prSet presAssocID="{FBF73416-7860-4E61-AB47-E56B24123C6A}" presName="parentLin" presStyleCnt="0"/>
      <dgm:spPr/>
    </dgm:pt>
    <dgm:pt modelId="{11D964F4-3712-4E90-AA49-B6B4083C1B91}" type="pres">
      <dgm:prSet presAssocID="{FBF73416-7860-4E61-AB47-E56B24123C6A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34FDA778-B20A-4D9E-9390-DEB78B7C246E}" type="pres">
      <dgm:prSet presAssocID="{FBF73416-7860-4E61-AB47-E56B24123C6A}" presName="parentText" presStyleLbl="node1" presStyleIdx="1" presStyleCnt="4" custScaleX="200666" custScaleY="19660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228985-9602-46F9-ACC6-75197A7B74D3}" type="pres">
      <dgm:prSet presAssocID="{FBF73416-7860-4E61-AB47-E56B24123C6A}" presName="negativeSpace" presStyleCnt="0"/>
      <dgm:spPr/>
    </dgm:pt>
    <dgm:pt modelId="{474472E0-6F75-4D93-B50B-24F91F3B274F}" type="pres">
      <dgm:prSet presAssocID="{FBF73416-7860-4E61-AB47-E56B24123C6A}" presName="childText" presStyleLbl="conFgAcc1" presStyleIdx="1" presStyleCnt="4">
        <dgm:presLayoutVars>
          <dgm:bulletEnabled val="1"/>
        </dgm:presLayoutVars>
      </dgm:prSet>
      <dgm:spPr/>
    </dgm:pt>
    <dgm:pt modelId="{AB10DB88-ABD8-4218-A3EB-B0708345AA3E}" type="pres">
      <dgm:prSet presAssocID="{D3F6B24C-63FF-435F-837E-581D6C8B7A11}" presName="spaceBetweenRectangles" presStyleCnt="0"/>
      <dgm:spPr/>
    </dgm:pt>
    <dgm:pt modelId="{7C195A58-875B-44C2-86EE-024F62F1E0CA}" type="pres">
      <dgm:prSet presAssocID="{D91F2686-CAE8-4A87-AABB-EE29982B5B6A}" presName="parentLin" presStyleCnt="0"/>
      <dgm:spPr/>
    </dgm:pt>
    <dgm:pt modelId="{85B7362E-DD4E-44F9-91B7-D32732BCED90}" type="pres">
      <dgm:prSet presAssocID="{D91F2686-CAE8-4A87-AABB-EE29982B5B6A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626C25F6-2A91-4CEC-8648-925C3F609B05}" type="pres">
      <dgm:prSet presAssocID="{D91F2686-CAE8-4A87-AABB-EE29982B5B6A}" presName="parentText" presStyleLbl="node1" presStyleIdx="2" presStyleCnt="4" custScaleX="200666" custScaleY="19660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507963-6C17-474A-AF7A-D9C573419ABA}" type="pres">
      <dgm:prSet presAssocID="{D91F2686-CAE8-4A87-AABB-EE29982B5B6A}" presName="negativeSpace" presStyleCnt="0"/>
      <dgm:spPr/>
    </dgm:pt>
    <dgm:pt modelId="{B472AF78-12F2-4456-8C92-CFA6DDE521A7}" type="pres">
      <dgm:prSet presAssocID="{D91F2686-CAE8-4A87-AABB-EE29982B5B6A}" presName="childText" presStyleLbl="conFgAcc1" presStyleIdx="2" presStyleCnt="4">
        <dgm:presLayoutVars>
          <dgm:bulletEnabled val="1"/>
        </dgm:presLayoutVars>
      </dgm:prSet>
      <dgm:spPr/>
    </dgm:pt>
    <dgm:pt modelId="{85CB63A3-DB53-439B-B04F-6789E713A2C6}" type="pres">
      <dgm:prSet presAssocID="{B616D800-7BDB-4E25-B487-C790D5976CBA}" presName="spaceBetweenRectangles" presStyleCnt="0"/>
      <dgm:spPr/>
    </dgm:pt>
    <dgm:pt modelId="{04FF61F3-BAB0-4B82-953D-B6F20BEA6C43}" type="pres">
      <dgm:prSet presAssocID="{D8D58357-F777-4F3E-B3B2-6E4D68A53C23}" presName="parentLin" presStyleCnt="0"/>
      <dgm:spPr/>
    </dgm:pt>
    <dgm:pt modelId="{CC8C3710-292B-4C62-AE3A-72418362E206}" type="pres">
      <dgm:prSet presAssocID="{D8D58357-F777-4F3E-B3B2-6E4D68A53C23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B458A5D8-BE69-4AFE-9654-A3D7536277A7}" type="pres">
      <dgm:prSet presAssocID="{D8D58357-F777-4F3E-B3B2-6E4D68A53C23}" presName="parentText" presStyleLbl="node1" presStyleIdx="3" presStyleCnt="4" custScaleX="200666" custScaleY="19660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B8B17A-E4A6-47A6-B0A6-AC0C85690217}" type="pres">
      <dgm:prSet presAssocID="{D8D58357-F777-4F3E-B3B2-6E4D68A53C23}" presName="negativeSpace" presStyleCnt="0"/>
      <dgm:spPr/>
    </dgm:pt>
    <dgm:pt modelId="{5C00590A-A602-4B21-AE1E-F3304CFEB0B7}" type="pres">
      <dgm:prSet presAssocID="{D8D58357-F777-4F3E-B3B2-6E4D68A53C2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26E4972-6226-4945-92B6-1378F890BAA7}" srcId="{949E3BFD-C1A3-47B8-B1E2-E9A1E7A17A93}" destId="{D91F2686-CAE8-4A87-AABB-EE29982B5B6A}" srcOrd="2" destOrd="0" parTransId="{C6C38CB5-62EE-4132-9331-0CAF6AD20B81}" sibTransId="{B616D800-7BDB-4E25-B487-C790D5976CBA}"/>
    <dgm:cxn modelId="{3D156231-87B3-49DC-AE09-E19C9F5EBB7D}" srcId="{949E3BFD-C1A3-47B8-B1E2-E9A1E7A17A93}" destId="{D8D58357-F777-4F3E-B3B2-6E4D68A53C23}" srcOrd="3" destOrd="0" parTransId="{938960C1-1BAB-471F-9CCD-655CADA68914}" sibTransId="{F9FB5188-2106-46E0-BE50-E91C018DA5AA}"/>
    <dgm:cxn modelId="{534E45A1-D5E7-4ABD-A824-6BE352C5626E}" type="presOf" srcId="{949E3BFD-C1A3-47B8-B1E2-E9A1E7A17A93}" destId="{59B4907E-8B2F-4A76-BD43-5AF4BEE07A15}" srcOrd="0" destOrd="0" presId="urn:microsoft.com/office/officeart/2005/8/layout/list1"/>
    <dgm:cxn modelId="{1061A37D-16A2-4163-9305-3644A2769082}" type="presOf" srcId="{D8D58357-F777-4F3E-B3B2-6E4D68A53C23}" destId="{CC8C3710-292B-4C62-AE3A-72418362E206}" srcOrd="0" destOrd="0" presId="urn:microsoft.com/office/officeart/2005/8/layout/list1"/>
    <dgm:cxn modelId="{B88FD68E-6702-4B64-A8EF-37A8CE8A0C47}" type="presOf" srcId="{D91F2686-CAE8-4A87-AABB-EE29982B5B6A}" destId="{85B7362E-DD4E-44F9-91B7-D32732BCED90}" srcOrd="0" destOrd="0" presId="urn:microsoft.com/office/officeart/2005/8/layout/list1"/>
    <dgm:cxn modelId="{8F142176-1468-438C-9BFA-2C8809932509}" type="presOf" srcId="{FBF73416-7860-4E61-AB47-E56B24123C6A}" destId="{34FDA778-B20A-4D9E-9390-DEB78B7C246E}" srcOrd="1" destOrd="0" presId="urn:microsoft.com/office/officeart/2005/8/layout/list1"/>
    <dgm:cxn modelId="{4E90CB09-7862-47CE-AD2F-4B9F44BC8DDA}" type="presOf" srcId="{D8D58357-F777-4F3E-B3B2-6E4D68A53C23}" destId="{B458A5D8-BE69-4AFE-9654-A3D7536277A7}" srcOrd="1" destOrd="0" presId="urn:microsoft.com/office/officeart/2005/8/layout/list1"/>
    <dgm:cxn modelId="{135DBF93-C5E7-4B46-A2C5-5571DCB71B4D}" type="presOf" srcId="{5FC28865-5F3E-4E46-AC45-295087F80BED}" destId="{FC9C8081-E790-491F-BA72-6A675442A2DE}" srcOrd="1" destOrd="0" presId="urn:microsoft.com/office/officeart/2005/8/layout/list1"/>
    <dgm:cxn modelId="{7FC5025F-E0A4-4705-892F-548994DB1F78}" type="presOf" srcId="{5FC28865-5F3E-4E46-AC45-295087F80BED}" destId="{5AFD7749-7A25-4A91-B460-CC23D8746FC1}" srcOrd="0" destOrd="0" presId="urn:microsoft.com/office/officeart/2005/8/layout/list1"/>
    <dgm:cxn modelId="{60C84309-FA79-4267-879A-B010300A6B0D}" type="presOf" srcId="{D91F2686-CAE8-4A87-AABB-EE29982B5B6A}" destId="{626C25F6-2A91-4CEC-8648-925C3F609B05}" srcOrd="1" destOrd="0" presId="urn:microsoft.com/office/officeart/2005/8/layout/list1"/>
    <dgm:cxn modelId="{5330A18F-9525-468C-99FE-7EAEC01CE461}" type="presOf" srcId="{FBF73416-7860-4E61-AB47-E56B24123C6A}" destId="{11D964F4-3712-4E90-AA49-B6B4083C1B91}" srcOrd="0" destOrd="0" presId="urn:microsoft.com/office/officeart/2005/8/layout/list1"/>
    <dgm:cxn modelId="{686905A1-5A80-4512-BAEB-04AC7F052372}" srcId="{949E3BFD-C1A3-47B8-B1E2-E9A1E7A17A93}" destId="{FBF73416-7860-4E61-AB47-E56B24123C6A}" srcOrd="1" destOrd="0" parTransId="{31AF7CDD-2E5F-46B0-B217-E3D1A2DB0382}" sibTransId="{D3F6B24C-63FF-435F-837E-581D6C8B7A11}"/>
    <dgm:cxn modelId="{22B3FF97-94BD-4231-8C07-CC550D15A040}" srcId="{949E3BFD-C1A3-47B8-B1E2-E9A1E7A17A93}" destId="{5FC28865-5F3E-4E46-AC45-295087F80BED}" srcOrd="0" destOrd="0" parTransId="{400374CC-3CFE-443A-A4FC-93FFE9247694}" sibTransId="{8EB9AF6E-014E-4675-BE76-96119D1EFFBB}"/>
    <dgm:cxn modelId="{9BD80C80-82C3-492B-971A-7EDBD84B10D6}" type="presParOf" srcId="{59B4907E-8B2F-4A76-BD43-5AF4BEE07A15}" destId="{1C665BA2-C745-4AE5-B1D6-9E562212EECF}" srcOrd="0" destOrd="0" presId="urn:microsoft.com/office/officeart/2005/8/layout/list1"/>
    <dgm:cxn modelId="{907110C2-3512-418D-B6B6-C8E21448673A}" type="presParOf" srcId="{1C665BA2-C745-4AE5-B1D6-9E562212EECF}" destId="{5AFD7749-7A25-4A91-B460-CC23D8746FC1}" srcOrd="0" destOrd="0" presId="urn:microsoft.com/office/officeart/2005/8/layout/list1"/>
    <dgm:cxn modelId="{551E8328-13B4-4A48-A010-2485A1FC19E5}" type="presParOf" srcId="{1C665BA2-C745-4AE5-B1D6-9E562212EECF}" destId="{FC9C8081-E790-491F-BA72-6A675442A2DE}" srcOrd="1" destOrd="0" presId="urn:microsoft.com/office/officeart/2005/8/layout/list1"/>
    <dgm:cxn modelId="{86CC4CF7-E17E-4B40-8313-6445F75723A9}" type="presParOf" srcId="{59B4907E-8B2F-4A76-BD43-5AF4BEE07A15}" destId="{7A1249D5-4CDA-459D-AA22-AE804EDD7CCB}" srcOrd="1" destOrd="0" presId="urn:microsoft.com/office/officeart/2005/8/layout/list1"/>
    <dgm:cxn modelId="{B99113D0-11BF-40DD-A554-2DF11308DE38}" type="presParOf" srcId="{59B4907E-8B2F-4A76-BD43-5AF4BEE07A15}" destId="{A3C2D053-C737-49D6-9244-B58A9B7C4E62}" srcOrd="2" destOrd="0" presId="urn:microsoft.com/office/officeart/2005/8/layout/list1"/>
    <dgm:cxn modelId="{DD61116E-32F5-4BA4-97AF-A491EBBBEADA}" type="presParOf" srcId="{59B4907E-8B2F-4A76-BD43-5AF4BEE07A15}" destId="{1CE452F4-F1E4-482E-A7ED-AA91F15D255C}" srcOrd="3" destOrd="0" presId="urn:microsoft.com/office/officeart/2005/8/layout/list1"/>
    <dgm:cxn modelId="{09D0C4A9-9747-4B6D-8D13-C5A680BF9B28}" type="presParOf" srcId="{59B4907E-8B2F-4A76-BD43-5AF4BEE07A15}" destId="{DB5ED149-3102-4279-9982-A8CD2E164AF4}" srcOrd="4" destOrd="0" presId="urn:microsoft.com/office/officeart/2005/8/layout/list1"/>
    <dgm:cxn modelId="{3E43B7DC-5E30-475A-9F1A-982FD736E84E}" type="presParOf" srcId="{DB5ED149-3102-4279-9982-A8CD2E164AF4}" destId="{11D964F4-3712-4E90-AA49-B6B4083C1B91}" srcOrd="0" destOrd="0" presId="urn:microsoft.com/office/officeart/2005/8/layout/list1"/>
    <dgm:cxn modelId="{FCBE8E39-8132-4FAE-9AB4-E545B2ACDF0C}" type="presParOf" srcId="{DB5ED149-3102-4279-9982-A8CD2E164AF4}" destId="{34FDA778-B20A-4D9E-9390-DEB78B7C246E}" srcOrd="1" destOrd="0" presId="urn:microsoft.com/office/officeart/2005/8/layout/list1"/>
    <dgm:cxn modelId="{4BBC71BD-9E55-4313-9FCB-40048F87DD41}" type="presParOf" srcId="{59B4907E-8B2F-4A76-BD43-5AF4BEE07A15}" destId="{7B228985-9602-46F9-ACC6-75197A7B74D3}" srcOrd="5" destOrd="0" presId="urn:microsoft.com/office/officeart/2005/8/layout/list1"/>
    <dgm:cxn modelId="{92700B6B-10A4-4C22-9D5A-88CA83E95A3D}" type="presParOf" srcId="{59B4907E-8B2F-4A76-BD43-5AF4BEE07A15}" destId="{474472E0-6F75-4D93-B50B-24F91F3B274F}" srcOrd="6" destOrd="0" presId="urn:microsoft.com/office/officeart/2005/8/layout/list1"/>
    <dgm:cxn modelId="{7B9FEE24-E90E-46D3-8737-552B5B4716F6}" type="presParOf" srcId="{59B4907E-8B2F-4A76-BD43-5AF4BEE07A15}" destId="{AB10DB88-ABD8-4218-A3EB-B0708345AA3E}" srcOrd="7" destOrd="0" presId="urn:microsoft.com/office/officeart/2005/8/layout/list1"/>
    <dgm:cxn modelId="{398C7826-A0F7-4436-BFF4-3835B90E72A9}" type="presParOf" srcId="{59B4907E-8B2F-4A76-BD43-5AF4BEE07A15}" destId="{7C195A58-875B-44C2-86EE-024F62F1E0CA}" srcOrd="8" destOrd="0" presId="urn:microsoft.com/office/officeart/2005/8/layout/list1"/>
    <dgm:cxn modelId="{8D040530-7361-4362-94EC-8A0512E889B9}" type="presParOf" srcId="{7C195A58-875B-44C2-86EE-024F62F1E0CA}" destId="{85B7362E-DD4E-44F9-91B7-D32732BCED90}" srcOrd="0" destOrd="0" presId="urn:microsoft.com/office/officeart/2005/8/layout/list1"/>
    <dgm:cxn modelId="{24F0569A-87B5-4E0F-AB53-5DF8B128639C}" type="presParOf" srcId="{7C195A58-875B-44C2-86EE-024F62F1E0CA}" destId="{626C25F6-2A91-4CEC-8648-925C3F609B05}" srcOrd="1" destOrd="0" presId="urn:microsoft.com/office/officeart/2005/8/layout/list1"/>
    <dgm:cxn modelId="{3745DFC5-F7A8-4F6E-BFF9-1E8E01BE02B9}" type="presParOf" srcId="{59B4907E-8B2F-4A76-BD43-5AF4BEE07A15}" destId="{20507963-6C17-474A-AF7A-D9C573419ABA}" srcOrd="9" destOrd="0" presId="urn:microsoft.com/office/officeart/2005/8/layout/list1"/>
    <dgm:cxn modelId="{625DC840-463F-4DF7-9B18-8D2D4B84D819}" type="presParOf" srcId="{59B4907E-8B2F-4A76-BD43-5AF4BEE07A15}" destId="{B472AF78-12F2-4456-8C92-CFA6DDE521A7}" srcOrd="10" destOrd="0" presId="urn:microsoft.com/office/officeart/2005/8/layout/list1"/>
    <dgm:cxn modelId="{0F8E78DB-D2F0-4BB7-A57F-F3F832C67B42}" type="presParOf" srcId="{59B4907E-8B2F-4A76-BD43-5AF4BEE07A15}" destId="{85CB63A3-DB53-439B-B04F-6789E713A2C6}" srcOrd="11" destOrd="0" presId="urn:microsoft.com/office/officeart/2005/8/layout/list1"/>
    <dgm:cxn modelId="{0557CD70-9CE7-410A-856A-2DD84E62B79A}" type="presParOf" srcId="{59B4907E-8B2F-4A76-BD43-5AF4BEE07A15}" destId="{04FF61F3-BAB0-4B82-953D-B6F20BEA6C43}" srcOrd="12" destOrd="0" presId="urn:microsoft.com/office/officeart/2005/8/layout/list1"/>
    <dgm:cxn modelId="{ADA4B94C-5E7C-4D9A-9880-949D4257FC71}" type="presParOf" srcId="{04FF61F3-BAB0-4B82-953D-B6F20BEA6C43}" destId="{CC8C3710-292B-4C62-AE3A-72418362E206}" srcOrd="0" destOrd="0" presId="urn:microsoft.com/office/officeart/2005/8/layout/list1"/>
    <dgm:cxn modelId="{1A1BDE54-2F8C-4463-82CF-AB19549C3254}" type="presParOf" srcId="{04FF61F3-BAB0-4B82-953D-B6F20BEA6C43}" destId="{B458A5D8-BE69-4AFE-9654-A3D7536277A7}" srcOrd="1" destOrd="0" presId="urn:microsoft.com/office/officeart/2005/8/layout/list1"/>
    <dgm:cxn modelId="{BA29DD5C-DEC8-4E9C-85E6-58994D024E55}" type="presParOf" srcId="{59B4907E-8B2F-4A76-BD43-5AF4BEE07A15}" destId="{C3B8B17A-E4A6-47A6-B0A6-AC0C85690217}" srcOrd="13" destOrd="0" presId="urn:microsoft.com/office/officeart/2005/8/layout/list1"/>
    <dgm:cxn modelId="{FC6A3C41-F13E-47FD-B160-3A0F97090714}" type="presParOf" srcId="{59B4907E-8B2F-4A76-BD43-5AF4BEE07A15}" destId="{5C00590A-A602-4B21-AE1E-F3304CFEB0B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12A5A-0AEC-4071-89CC-7373D6395A1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073F3212-D3C6-4140-B169-C9EF2938A7B2}">
      <dgm:prSet phldrT="[Text]" custT="1"/>
      <dgm:spPr/>
      <dgm:t>
        <a:bodyPr/>
        <a:lstStyle/>
        <a:p>
          <a:r>
            <a:rPr lang="en-US" sz="3200" b="1" dirty="0" smtClean="0">
              <a:latin typeface="TH Niramit AS" pitchFamily="2" charset="-34"/>
              <a:cs typeface="TH Niramit AS" pitchFamily="2" charset="-34"/>
            </a:rPr>
            <a:t>1. </a:t>
          </a:r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ระบบข้อมูลและสารสนเทศ (</a:t>
          </a:r>
          <a:r>
            <a:rPr lang="en-US" sz="3200" b="1" dirty="0" smtClean="0">
              <a:latin typeface="TH Niramit AS" pitchFamily="2" charset="-34"/>
              <a:cs typeface="TH Niramit AS" pitchFamily="2" charset="-34"/>
            </a:rPr>
            <a:t>MIS)</a:t>
          </a:r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 ในทุกระดับมีประสิทธิภาพ</a:t>
          </a:r>
          <a:endParaRPr lang="th-TH" sz="3200" b="1" dirty="0">
            <a:latin typeface="TH Niramit AS" pitchFamily="2" charset="-34"/>
            <a:cs typeface="TH Niramit AS" pitchFamily="2" charset="-34"/>
          </a:endParaRPr>
        </a:p>
      </dgm:t>
    </dgm:pt>
    <dgm:pt modelId="{F49C49BC-CD55-4088-B385-A708A546EB0D}" type="parTrans" cxnId="{B88EF24D-6F4D-49B4-AD65-DFF101CC14B6}">
      <dgm:prSet/>
      <dgm:spPr/>
      <dgm:t>
        <a:bodyPr/>
        <a:lstStyle/>
        <a:p>
          <a:endParaRPr lang="th-TH" sz="2800">
            <a:latin typeface="TH Niramit AS" pitchFamily="2" charset="-34"/>
            <a:cs typeface="TH Niramit AS" pitchFamily="2" charset="-34"/>
          </a:endParaRPr>
        </a:p>
      </dgm:t>
    </dgm:pt>
    <dgm:pt modelId="{BE5A79E0-4928-448A-8B87-36018C07876C}" type="sibTrans" cxnId="{B88EF24D-6F4D-49B4-AD65-DFF101CC14B6}">
      <dgm:prSet/>
      <dgm:spPr/>
      <dgm:t>
        <a:bodyPr/>
        <a:lstStyle/>
        <a:p>
          <a:endParaRPr lang="th-TH" sz="2800">
            <a:latin typeface="TH Niramit AS" pitchFamily="2" charset="-34"/>
            <a:cs typeface="TH Niramit AS" pitchFamily="2" charset="-34"/>
          </a:endParaRPr>
        </a:p>
      </dgm:t>
    </dgm:pt>
    <dgm:pt modelId="{1C4E2B60-F05F-4D81-81E1-550CFD4A187D}">
      <dgm:prSet phldrT="[Text]" custT="1"/>
      <dgm:spPr/>
      <dgm:t>
        <a:bodyPr/>
        <a:lstStyle/>
        <a:p>
          <a:r>
            <a:rPr lang="en-US" sz="3200" b="1" dirty="0" smtClean="0">
              <a:latin typeface="TH Niramit AS" pitchFamily="2" charset="-34"/>
              <a:cs typeface="TH Niramit AS" pitchFamily="2" charset="-34"/>
            </a:rPr>
            <a:t>2. </a:t>
          </a:r>
          <a:r>
            <a:rPr lang="th-TH" sz="3200" b="1" dirty="0" smtClean="0">
              <a:latin typeface="TH Niramit AS" pitchFamily="2" charset="-34"/>
              <a:cs typeface="TH Niramit AS" pitchFamily="2" charset="-34"/>
            </a:rPr>
            <a:t>หน่วยบริการมีข้อมูลสุขภาพที่ถูกต้อง ครบถ้วน และส่งข้อมูลได้ทันเวลา</a:t>
          </a:r>
          <a:endParaRPr lang="th-TH" sz="3200" b="1" dirty="0">
            <a:latin typeface="TH Niramit AS" pitchFamily="2" charset="-34"/>
            <a:cs typeface="TH Niramit AS" pitchFamily="2" charset="-34"/>
          </a:endParaRPr>
        </a:p>
      </dgm:t>
    </dgm:pt>
    <dgm:pt modelId="{313562D0-BBC5-4A8A-A0B4-1867B15D3E88}" type="parTrans" cxnId="{4BBDBCCB-F0DF-41A2-8E6C-F6CD1D5C58CD}">
      <dgm:prSet/>
      <dgm:spPr/>
      <dgm:t>
        <a:bodyPr/>
        <a:lstStyle/>
        <a:p>
          <a:endParaRPr lang="th-TH" sz="2800">
            <a:latin typeface="TH Niramit AS" pitchFamily="2" charset="-34"/>
            <a:cs typeface="TH Niramit AS" pitchFamily="2" charset="-34"/>
          </a:endParaRPr>
        </a:p>
      </dgm:t>
    </dgm:pt>
    <dgm:pt modelId="{68336385-1AA2-497F-A5CB-1A14E4208D5C}" type="sibTrans" cxnId="{4BBDBCCB-F0DF-41A2-8E6C-F6CD1D5C58CD}">
      <dgm:prSet/>
      <dgm:spPr/>
      <dgm:t>
        <a:bodyPr/>
        <a:lstStyle/>
        <a:p>
          <a:endParaRPr lang="th-TH" sz="2800">
            <a:latin typeface="TH Niramit AS" pitchFamily="2" charset="-34"/>
            <a:cs typeface="TH Niramit AS" pitchFamily="2" charset="-34"/>
          </a:endParaRPr>
        </a:p>
      </dgm:t>
    </dgm:pt>
    <dgm:pt modelId="{20116F2A-E299-4D7C-8234-054DF286EBDB}" type="pres">
      <dgm:prSet presAssocID="{18412A5A-0AEC-4071-89CC-7373D6395A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1A6DEF2-BEA7-49A2-B22E-35D3A8196729}" type="pres">
      <dgm:prSet presAssocID="{073F3212-D3C6-4140-B169-C9EF2938A7B2}" presName="parentLin" presStyleCnt="0"/>
      <dgm:spPr/>
    </dgm:pt>
    <dgm:pt modelId="{2AC09D7E-143C-4145-9B30-9CF56000CC10}" type="pres">
      <dgm:prSet presAssocID="{073F3212-D3C6-4140-B169-C9EF2938A7B2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AFCB4A5B-3F16-4E11-A5AA-2B2C558763D4}" type="pres">
      <dgm:prSet presAssocID="{073F3212-D3C6-4140-B169-C9EF2938A7B2}" presName="parentText" presStyleLbl="node1" presStyleIdx="0" presStyleCnt="2" custScaleX="15295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0D12F8-EC15-4BC5-A274-B27D29A63381}" type="pres">
      <dgm:prSet presAssocID="{073F3212-D3C6-4140-B169-C9EF2938A7B2}" presName="negativeSpace" presStyleCnt="0"/>
      <dgm:spPr/>
    </dgm:pt>
    <dgm:pt modelId="{55598FA7-B897-4BAA-94C4-2D4161041A26}" type="pres">
      <dgm:prSet presAssocID="{073F3212-D3C6-4140-B169-C9EF2938A7B2}" presName="childText" presStyleLbl="conFgAcc1" presStyleIdx="0" presStyleCnt="2">
        <dgm:presLayoutVars>
          <dgm:bulletEnabled val="1"/>
        </dgm:presLayoutVars>
      </dgm:prSet>
      <dgm:spPr/>
    </dgm:pt>
    <dgm:pt modelId="{68C75AC5-15E5-4AF1-B8BC-4D630160FD66}" type="pres">
      <dgm:prSet presAssocID="{BE5A79E0-4928-448A-8B87-36018C07876C}" presName="spaceBetweenRectangles" presStyleCnt="0"/>
      <dgm:spPr/>
    </dgm:pt>
    <dgm:pt modelId="{05F66689-9AB5-4571-B07D-D1956D2ADD17}" type="pres">
      <dgm:prSet presAssocID="{1C4E2B60-F05F-4D81-81E1-550CFD4A187D}" presName="parentLin" presStyleCnt="0"/>
      <dgm:spPr/>
    </dgm:pt>
    <dgm:pt modelId="{A60DE38A-BD28-44FD-B84E-BA498DB6AC88}" type="pres">
      <dgm:prSet presAssocID="{1C4E2B60-F05F-4D81-81E1-550CFD4A187D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D0E5DA83-63DF-4762-A4C3-8C2F97ADCD40}" type="pres">
      <dgm:prSet presAssocID="{1C4E2B60-F05F-4D81-81E1-550CFD4A187D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95361A-37C6-4460-B69C-BB53A8AED46F}" type="pres">
      <dgm:prSet presAssocID="{1C4E2B60-F05F-4D81-81E1-550CFD4A187D}" presName="negativeSpace" presStyleCnt="0"/>
      <dgm:spPr/>
    </dgm:pt>
    <dgm:pt modelId="{487082B2-9A80-4839-9F11-5C2433F3A129}" type="pres">
      <dgm:prSet presAssocID="{1C4E2B60-F05F-4D81-81E1-550CFD4A187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BDBCCB-F0DF-41A2-8E6C-F6CD1D5C58CD}" srcId="{18412A5A-0AEC-4071-89CC-7373D6395A18}" destId="{1C4E2B60-F05F-4D81-81E1-550CFD4A187D}" srcOrd="1" destOrd="0" parTransId="{313562D0-BBC5-4A8A-A0B4-1867B15D3E88}" sibTransId="{68336385-1AA2-497F-A5CB-1A14E4208D5C}"/>
    <dgm:cxn modelId="{B88EF24D-6F4D-49B4-AD65-DFF101CC14B6}" srcId="{18412A5A-0AEC-4071-89CC-7373D6395A18}" destId="{073F3212-D3C6-4140-B169-C9EF2938A7B2}" srcOrd="0" destOrd="0" parTransId="{F49C49BC-CD55-4088-B385-A708A546EB0D}" sibTransId="{BE5A79E0-4928-448A-8B87-36018C07876C}"/>
    <dgm:cxn modelId="{7F750BA6-49D7-4F0D-BC63-8160DEA3147C}" type="presOf" srcId="{1C4E2B60-F05F-4D81-81E1-550CFD4A187D}" destId="{D0E5DA83-63DF-4762-A4C3-8C2F97ADCD40}" srcOrd="1" destOrd="0" presId="urn:microsoft.com/office/officeart/2005/8/layout/list1"/>
    <dgm:cxn modelId="{8F822EA0-8289-4D89-BC49-A9D61C3CB914}" type="presOf" srcId="{1C4E2B60-F05F-4D81-81E1-550CFD4A187D}" destId="{A60DE38A-BD28-44FD-B84E-BA498DB6AC88}" srcOrd="0" destOrd="0" presId="urn:microsoft.com/office/officeart/2005/8/layout/list1"/>
    <dgm:cxn modelId="{FAF35527-F0CB-42C3-9AF7-CDF8A008717D}" type="presOf" srcId="{18412A5A-0AEC-4071-89CC-7373D6395A18}" destId="{20116F2A-E299-4D7C-8234-054DF286EBDB}" srcOrd="0" destOrd="0" presId="urn:microsoft.com/office/officeart/2005/8/layout/list1"/>
    <dgm:cxn modelId="{004C905A-2693-440A-BED4-EF8EE97F25BF}" type="presOf" srcId="{073F3212-D3C6-4140-B169-C9EF2938A7B2}" destId="{AFCB4A5B-3F16-4E11-A5AA-2B2C558763D4}" srcOrd="1" destOrd="0" presId="urn:microsoft.com/office/officeart/2005/8/layout/list1"/>
    <dgm:cxn modelId="{E3D9345E-8581-408D-A003-0C582084CA2A}" type="presOf" srcId="{073F3212-D3C6-4140-B169-C9EF2938A7B2}" destId="{2AC09D7E-143C-4145-9B30-9CF56000CC10}" srcOrd="0" destOrd="0" presId="urn:microsoft.com/office/officeart/2005/8/layout/list1"/>
    <dgm:cxn modelId="{C878E306-610C-423E-A775-4D862A6541E9}" type="presParOf" srcId="{20116F2A-E299-4D7C-8234-054DF286EBDB}" destId="{A1A6DEF2-BEA7-49A2-B22E-35D3A8196729}" srcOrd="0" destOrd="0" presId="urn:microsoft.com/office/officeart/2005/8/layout/list1"/>
    <dgm:cxn modelId="{2795BFC9-1A24-48D7-A0CB-910C9E175689}" type="presParOf" srcId="{A1A6DEF2-BEA7-49A2-B22E-35D3A8196729}" destId="{2AC09D7E-143C-4145-9B30-9CF56000CC10}" srcOrd="0" destOrd="0" presId="urn:microsoft.com/office/officeart/2005/8/layout/list1"/>
    <dgm:cxn modelId="{002541B6-5D06-4D43-82E5-22014E4E7193}" type="presParOf" srcId="{A1A6DEF2-BEA7-49A2-B22E-35D3A8196729}" destId="{AFCB4A5B-3F16-4E11-A5AA-2B2C558763D4}" srcOrd="1" destOrd="0" presId="urn:microsoft.com/office/officeart/2005/8/layout/list1"/>
    <dgm:cxn modelId="{AD224EF5-735B-4B52-8072-5726BCE37E2F}" type="presParOf" srcId="{20116F2A-E299-4D7C-8234-054DF286EBDB}" destId="{160D12F8-EC15-4BC5-A274-B27D29A63381}" srcOrd="1" destOrd="0" presId="urn:microsoft.com/office/officeart/2005/8/layout/list1"/>
    <dgm:cxn modelId="{CDFF5A72-5D84-41B9-8BBD-0B0AC01ABFBC}" type="presParOf" srcId="{20116F2A-E299-4D7C-8234-054DF286EBDB}" destId="{55598FA7-B897-4BAA-94C4-2D4161041A26}" srcOrd="2" destOrd="0" presId="urn:microsoft.com/office/officeart/2005/8/layout/list1"/>
    <dgm:cxn modelId="{59C3B7C5-F0F2-4B7D-B68C-0A7E39E23276}" type="presParOf" srcId="{20116F2A-E299-4D7C-8234-054DF286EBDB}" destId="{68C75AC5-15E5-4AF1-B8BC-4D630160FD66}" srcOrd="3" destOrd="0" presId="urn:microsoft.com/office/officeart/2005/8/layout/list1"/>
    <dgm:cxn modelId="{948BD2F2-D8AC-4188-942E-8B46B9F847ED}" type="presParOf" srcId="{20116F2A-E299-4D7C-8234-054DF286EBDB}" destId="{05F66689-9AB5-4571-B07D-D1956D2ADD17}" srcOrd="4" destOrd="0" presId="urn:microsoft.com/office/officeart/2005/8/layout/list1"/>
    <dgm:cxn modelId="{70DEA524-E98F-40C3-A615-FAC992819B22}" type="presParOf" srcId="{05F66689-9AB5-4571-B07D-D1956D2ADD17}" destId="{A60DE38A-BD28-44FD-B84E-BA498DB6AC88}" srcOrd="0" destOrd="0" presId="urn:microsoft.com/office/officeart/2005/8/layout/list1"/>
    <dgm:cxn modelId="{B1A20CE7-9E06-4D23-AF1D-0B8DD1179D8F}" type="presParOf" srcId="{05F66689-9AB5-4571-B07D-D1956D2ADD17}" destId="{D0E5DA83-63DF-4762-A4C3-8C2F97ADCD40}" srcOrd="1" destOrd="0" presId="urn:microsoft.com/office/officeart/2005/8/layout/list1"/>
    <dgm:cxn modelId="{F1C350E0-2EFD-4D21-AD2C-6A87AED1C34D}" type="presParOf" srcId="{20116F2A-E299-4D7C-8234-054DF286EBDB}" destId="{3595361A-37C6-4460-B69C-BB53A8AED46F}" srcOrd="5" destOrd="0" presId="urn:microsoft.com/office/officeart/2005/8/layout/list1"/>
    <dgm:cxn modelId="{D9A06DA8-432E-47F8-B76A-9072D7F285B0}" type="presParOf" srcId="{20116F2A-E299-4D7C-8234-054DF286EBDB}" destId="{487082B2-9A80-4839-9F11-5C2433F3A1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12A5A-0AEC-4071-89CC-7373D6395A1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073F3212-D3C6-4140-B169-C9EF2938A7B2}">
      <dgm:prSet phldrT="[Text]" custT="1"/>
      <dgm:spPr/>
      <dgm:t>
        <a:bodyPr/>
        <a:lstStyle/>
        <a:p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1. พัฒนาบุคลากรให้สามารถบันทึกข้อมูลได้อย่างถูกต้อง ครบถ้วน และมีคุณภาพ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F49C49BC-CD55-4088-B385-A708A546EB0D}" type="parTrans" cxnId="{B88EF24D-6F4D-49B4-AD65-DFF101CC14B6}">
      <dgm:prSet/>
      <dgm:spPr/>
      <dgm:t>
        <a:bodyPr/>
        <a:lstStyle/>
        <a:p>
          <a:endParaRPr lang="th-TH" sz="2400">
            <a:latin typeface="TH Niramit AS" pitchFamily="2" charset="-34"/>
            <a:cs typeface="TH Niramit AS" pitchFamily="2" charset="-34"/>
          </a:endParaRPr>
        </a:p>
      </dgm:t>
    </dgm:pt>
    <dgm:pt modelId="{BE5A79E0-4928-448A-8B87-36018C07876C}" type="sibTrans" cxnId="{B88EF24D-6F4D-49B4-AD65-DFF101CC14B6}">
      <dgm:prSet/>
      <dgm:spPr/>
      <dgm:t>
        <a:bodyPr/>
        <a:lstStyle/>
        <a:p>
          <a:endParaRPr lang="th-TH" sz="2400">
            <a:latin typeface="TH Niramit AS" pitchFamily="2" charset="-34"/>
            <a:cs typeface="TH Niramit AS" pitchFamily="2" charset="-34"/>
          </a:endParaRPr>
        </a:p>
      </dgm:t>
    </dgm:pt>
    <dgm:pt modelId="{1C4E2B60-F05F-4D81-81E1-550CFD4A187D}">
      <dgm:prSet phldrT="[Text]" custT="1"/>
      <dgm:spPr/>
      <dgm:t>
        <a:bodyPr/>
        <a:lstStyle/>
        <a:p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2. พัฒนาระบบการตรวจสอบข้อมูลในทุกระดับ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313562D0-BBC5-4A8A-A0B4-1867B15D3E88}" type="parTrans" cxnId="{4BBDBCCB-F0DF-41A2-8E6C-F6CD1D5C58CD}">
      <dgm:prSet/>
      <dgm:spPr/>
      <dgm:t>
        <a:bodyPr/>
        <a:lstStyle/>
        <a:p>
          <a:endParaRPr lang="th-TH" sz="2400">
            <a:latin typeface="TH Niramit AS" pitchFamily="2" charset="-34"/>
            <a:cs typeface="TH Niramit AS" pitchFamily="2" charset="-34"/>
          </a:endParaRPr>
        </a:p>
      </dgm:t>
    </dgm:pt>
    <dgm:pt modelId="{68336385-1AA2-497F-A5CB-1A14E4208D5C}" type="sibTrans" cxnId="{4BBDBCCB-F0DF-41A2-8E6C-F6CD1D5C58CD}">
      <dgm:prSet/>
      <dgm:spPr/>
      <dgm:t>
        <a:bodyPr/>
        <a:lstStyle/>
        <a:p>
          <a:endParaRPr lang="th-TH" sz="2400">
            <a:latin typeface="TH Niramit AS" pitchFamily="2" charset="-34"/>
            <a:cs typeface="TH Niramit AS" pitchFamily="2" charset="-34"/>
          </a:endParaRPr>
        </a:p>
      </dgm:t>
    </dgm:pt>
    <dgm:pt modelId="{956059AD-F93D-47FA-A57F-A2206EF469A3}">
      <dgm:prSet phldrT="[Text]" custT="1"/>
      <dgm:spPr/>
      <dgm:t>
        <a:bodyPr/>
        <a:lstStyle/>
        <a:p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3. พัฒนาระบบการวิเคราะห์และการประมวลผลข้อมูล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5CBA52FF-E236-49DB-8DD8-B7B793B54C4A}" type="parTrans" cxnId="{89405D29-1DDD-4324-9070-963109F6331E}">
      <dgm:prSet/>
      <dgm:spPr/>
      <dgm:t>
        <a:bodyPr/>
        <a:lstStyle/>
        <a:p>
          <a:endParaRPr lang="th-TH" sz="2400"/>
        </a:p>
      </dgm:t>
    </dgm:pt>
    <dgm:pt modelId="{406AE940-2686-48DE-A17C-CB72C13C5348}" type="sibTrans" cxnId="{89405D29-1DDD-4324-9070-963109F6331E}">
      <dgm:prSet/>
      <dgm:spPr/>
      <dgm:t>
        <a:bodyPr/>
        <a:lstStyle/>
        <a:p>
          <a:endParaRPr lang="th-TH" sz="2400"/>
        </a:p>
      </dgm:t>
    </dgm:pt>
    <dgm:pt modelId="{F62F5BB0-2D2E-4FFE-BB18-3E2A3708E9EA}">
      <dgm:prSet phldrT="[Text]" custT="1"/>
      <dgm:spPr/>
      <dgm:t>
        <a:bodyPr/>
        <a:lstStyle/>
        <a:p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4. พัฒนาโปรแกรมและระบบสารสนเทศเพื่อจัดทำระบบ </a:t>
          </a:r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MIS 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และ</a:t>
          </a:r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website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ที่ตอบสนองการนำไปใช้ประโยชน์ในทุกระดับ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BB837112-015C-4BC7-803B-D9EC0521E3B0}" type="parTrans" cxnId="{3805598E-2DB7-4571-95E8-3D13F1599700}">
      <dgm:prSet/>
      <dgm:spPr/>
      <dgm:t>
        <a:bodyPr/>
        <a:lstStyle/>
        <a:p>
          <a:endParaRPr lang="th-TH" sz="2400"/>
        </a:p>
      </dgm:t>
    </dgm:pt>
    <dgm:pt modelId="{D3A892D1-855B-4C1D-B27F-30890D5A9CE4}" type="sibTrans" cxnId="{3805598E-2DB7-4571-95E8-3D13F1599700}">
      <dgm:prSet/>
      <dgm:spPr/>
      <dgm:t>
        <a:bodyPr/>
        <a:lstStyle/>
        <a:p>
          <a:endParaRPr lang="th-TH" sz="2400"/>
        </a:p>
      </dgm:t>
    </dgm:pt>
    <dgm:pt modelId="{63281319-C7D6-4B42-B494-848D1A7153EE}">
      <dgm:prSet phldrT="[Text]" custT="1"/>
      <dgm:spPr/>
      <dgm:t>
        <a:bodyPr/>
        <a:lstStyle/>
        <a:p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5. มีระบบควบคุมกำกับ  ติดตาม และตรวจสอบคุณภาพข้อมูลทุกระดับ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AF5C938B-F55C-495F-9AC9-D3A174541DB7}" type="parTrans" cxnId="{2A0313AC-F31B-4A7D-BC80-DAE4936FA4A5}">
      <dgm:prSet/>
      <dgm:spPr/>
      <dgm:t>
        <a:bodyPr/>
        <a:lstStyle/>
        <a:p>
          <a:endParaRPr lang="th-TH"/>
        </a:p>
      </dgm:t>
    </dgm:pt>
    <dgm:pt modelId="{6D327D23-9005-472A-A9BC-2FA67AB51C77}" type="sibTrans" cxnId="{2A0313AC-F31B-4A7D-BC80-DAE4936FA4A5}">
      <dgm:prSet/>
      <dgm:spPr/>
      <dgm:t>
        <a:bodyPr/>
        <a:lstStyle/>
        <a:p>
          <a:endParaRPr lang="th-TH"/>
        </a:p>
      </dgm:t>
    </dgm:pt>
    <dgm:pt modelId="{20116F2A-E299-4D7C-8234-054DF286EBDB}" type="pres">
      <dgm:prSet presAssocID="{18412A5A-0AEC-4071-89CC-7373D6395A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1A6DEF2-BEA7-49A2-B22E-35D3A8196729}" type="pres">
      <dgm:prSet presAssocID="{073F3212-D3C6-4140-B169-C9EF2938A7B2}" presName="parentLin" presStyleCnt="0"/>
      <dgm:spPr/>
    </dgm:pt>
    <dgm:pt modelId="{2AC09D7E-143C-4145-9B30-9CF56000CC10}" type="pres">
      <dgm:prSet presAssocID="{073F3212-D3C6-4140-B169-C9EF2938A7B2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AFCB4A5B-3F16-4E11-A5AA-2B2C558763D4}" type="pres">
      <dgm:prSet presAssocID="{073F3212-D3C6-4140-B169-C9EF2938A7B2}" presName="parentText" presStyleLbl="node1" presStyleIdx="0" presStyleCnt="5" custScaleX="152957" custScaleY="14053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60D12F8-EC15-4BC5-A274-B27D29A63381}" type="pres">
      <dgm:prSet presAssocID="{073F3212-D3C6-4140-B169-C9EF2938A7B2}" presName="negativeSpace" presStyleCnt="0"/>
      <dgm:spPr/>
    </dgm:pt>
    <dgm:pt modelId="{55598FA7-B897-4BAA-94C4-2D4161041A26}" type="pres">
      <dgm:prSet presAssocID="{073F3212-D3C6-4140-B169-C9EF2938A7B2}" presName="childText" presStyleLbl="conFgAcc1" presStyleIdx="0" presStyleCnt="5">
        <dgm:presLayoutVars>
          <dgm:bulletEnabled val="1"/>
        </dgm:presLayoutVars>
      </dgm:prSet>
      <dgm:spPr/>
    </dgm:pt>
    <dgm:pt modelId="{68C75AC5-15E5-4AF1-B8BC-4D630160FD66}" type="pres">
      <dgm:prSet presAssocID="{BE5A79E0-4928-448A-8B87-36018C07876C}" presName="spaceBetweenRectangles" presStyleCnt="0"/>
      <dgm:spPr/>
    </dgm:pt>
    <dgm:pt modelId="{05F66689-9AB5-4571-B07D-D1956D2ADD17}" type="pres">
      <dgm:prSet presAssocID="{1C4E2B60-F05F-4D81-81E1-550CFD4A187D}" presName="parentLin" presStyleCnt="0"/>
      <dgm:spPr/>
    </dgm:pt>
    <dgm:pt modelId="{A60DE38A-BD28-44FD-B84E-BA498DB6AC88}" type="pres">
      <dgm:prSet presAssocID="{1C4E2B60-F05F-4D81-81E1-550CFD4A187D}" presName="parentLeftMargin" presStyleLbl="node1" presStyleIdx="0" presStyleCnt="5"/>
      <dgm:spPr/>
      <dgm:t>
        <a:bodyPr/>
        <a:lstStyle/>
        <a:p>
          <a:endParaRPr lang="th-TH"/>
        </a:p>
      </dgm:t>
    </dgm:pt>
    <dgm:pt modelId="{D0E5DA83-63DF-4762-A4C3-8C2F97ADCD40}" type="pres">
      <dgm:prSet presAssocID="{1C4E2B60-F05F-4D81-81E1-550CFD4A187D}" presName="parentText" presStyleLbl="node1" presStyleIdx="1" presStyleCnt="5" custScaleX="142857" custScaleY="14053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595361A-37C6-4460-B69C-BB53A8AED46F}" type="pres">
      <dgm:prSet presAssocID="{1C4E2B60-F05F-4D81-81E1-550CFD4A187D}" presName="negativeSpace" presStyleCnt="0"/>
      <dgm:spPr/>
    </dgm:pt>
    <dgm:pt modelId="{487082B2-9A80-4839-9F11-5C2433F3A129}" type="pres">
      <dgm:prSet presAssocID="{1C4E2B60-F05F-4D81-81E1-550CFD4A187D}" presName="childText" presStyleLbl="conFgAcc1" presStyleIdx="1" presStyleCnt="5">
        <dgm:presLayoutVars>
          <dgm:bulletEnabled val="1"/>
        </dgm:presLayoutVars>
      </dgm:prSet>
      <dgm:spPr/>
    </dgm:pt>
    <dgm:pt modelId="{FF67F1F3-FAA3-470D-BA65-5ED87F75347D}" type="pres">
      <dgm:prSet presAssocID="{68336385-1AA2-497F-A5CB-1A14E4208D5C}" presName="spaceBetweenRectangles" presStyleCnt="0"/>
      <dgm:spPr/>
    </dgm:pt>
    <dgm:pt modelId="{2C5E8DA0-3935-4CAA-B8F3-9B743600E17F}" type="pres">
      <dgm:prSet presAssocID="{956059AD-F93D-47FA-A57F-A2206EF469A3}" presName="parentLin" presStyleCnt="0"/>
      <dgm:spPr/>
    </dgm:pt>
    <dgm:pt modelId="{3782526F-2156-44F6-BF14-5F9C2668A923}" type="pres">
      <dgm:prSet presAssocID="{956059AD-F93D-47FA-A57F-A2206EF469A3}" presName="parentLeftMargin" presStyleLbl="node1" presStyleIdx="1" presStyleCnt="5"/>
      <dgm:spPr/>
      <dgm:t>
        <a:bodyPr/>
        <a:lstStyle/>
        <a:p>
          <a:endParaRPr lang="th-TH"/>
        </a:p>
      </dgm:t>
    </dgm:pt>
    <dgm:pt modelId="{6CF337B5-BE1F-483F-8968-5D6F6E0E1A6F}" type="pres">
      <dgm:prSet presAssocID="{956059AD-F93D-47FA-A57F-A2206EF469A3}" presName="parentText" presStyleLbl="node1" presStyleIdx="2" presStyleCnt="5" custScaleX="136630" custScaleY="14053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3D1B17-657A-42BB-8D16-5EED85CC76E2}" type="pres">
      <dgm:prSet presAssocID="{956059AD-F93D-47FA-A57F-A2206EF469A3}" presName="negativeSpace" presStyleCnt="0"/>
      <dgm:spPr/>
    </dgm:pt>
    <dgm:pt modelId="{5C4FAD10-ACFB-4BCE-AEFF-C38EBAB57EA9}" type="pres">
      <dgm:prSet presAssocID="{956059AD-F93D-47FA-A57F-A2206EF469A3}" presName="childText" presStyleLbl="conFgAcc1" presStyleIdx="2" presStyleCnt="5">
        <dgm:presLayoutVars>
          <dgm:bulletEnabled val="1"/>
        </dgm:presLayoutVars>
      </dgm:prSet>
      <dgm:spPr/>
    </dgm:pt>
    <dgm:pt modelId="{A71685EF-0C09-43C2-893A-6E2F4CACC14C}" type="pres">
      <dgm:prSet presAssocID="{406AE940-2686-48DE-A17C-CB72C13C5348}" presName="spaceBetweenRectangles" presStyleCnt="0"/>
      <dgm:spPr/>
    </dgm:pt>
    <dgm:pt modelId="{3D2A553C-6842-4837-800C-9CD8419FE791}" type="pres">
      <dgm:prSet presAssocID="{F62F5BB0-2D2E-4FFE-BB18-3E2A3708E9EA}" presName="parentLin" presStyleCnt="0"/>
      <dgm:spPr/>
    </dgm:pt>
    <dgm:pt modelId="{0EC5A7CA-9F31-4CDD-988D-5701FAD04AC3}" type="pres">
      <dgm:prSet presAssocID="{F62F5BB0-2D2E-4FFE-BB18-3E2A3708E9EA}" presName="parentLeftMargin" presStyleLbl="node1" presStyleIdx="2" presStyleCnt="5"/>
      <dgm:spPr/>
      <dgm:t>
        <a:bodyPr/>
        <a:lstStyle/>
        <a:p>
          <a:endParaRPr lang="th-TH"/>
        </a:p>
      </dgm:t>
    </dgm:pt>
    <dgm:pt modelId="{7A3DBB79-636C-44FF-8195-72998C7057AB}" type="pres">
      <dgm:prSet presAssocID="{F62F5BB0-2D2E-4FFE-BB18-3E2A3708E9EA}" presName="parentText" presStyleLbl="node1" presStyleIdx="3" presStyleCnt="5" custScaleX="136630" custScaleY="23221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535731-CE82-4892-AF5B-A266E88358FA}" type="pres">
      <dgm:prSet presAssocID="{F62F5BB0-2D2E-4FFE-BB18-3E2A3708E9EA}" presName="negativeSpace" presStyleCnt="0"/>
      <dgm:spPr/>
    </dgm:pt>
    <dgm:pt modelId="{0FDE0FE4-1D48-426C-857E-EDC68EC42263}" type="pres">
      <dgm:prSet presAssocID="{F62F5BB0-2D2E-4FFE-BB18-3E2A3708E9EA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F96272F-BADC-4D39-BD11-314ADD8CDD7B}" type="pres">
      <dgm:prSet presAssocID="{D3A892D1-855B-4C1D-B27F-30890D5A9CE4}" presName="spaceBetweenRectangles" presStyleCnt="0"/>
      <dgm:spPr/>
    </dgm:pt>
    <dgm:pt modelId="{2C72EB8D-606D-441D-AA37-10E62BECDFD4}" type="pres">
      <dgm:prSet presAssocID="{63281319-C7D6-4B42-B494-848D1A7153EE}" presName="parentLin" presStyleCnt="0"/>
      <dgm:spPr/>
    </dgm:pt>
    <dgm:pt modelId="{00A9F4D9-B62D-4961-B0E4-77AEB8E37E7A}" type="pres">
      <dgm:prSet presAssocID="{63281319-C7D6-4B42-B494-848D1A7153EE}" presName="parentLeftMargin" presStyleLbl="node1" presStyleIdx="3" presStyleCnt="5"/>
      <dgm:spPr/>
      <dgm:t>
        <a:bodyPr/>
        <a:lstStyle/>
        <a:p>
          <a:endParaRPr lang="th-TH"/>
        </a:p>
      </dgm:t>
    </dgm:pt>
    <dgm:pt modelId="{3D13A55B-8D44-43CE-9171-D654A33F2E99}" type="pres">
      <dgm:prSet presAssocID="{63281319-C7D6-4B42-B494-848D1A7153EE}" presName="parentText" presStyleLbl="node1" presStyleIdx="4" presStyleCnt="5" custScaleX="136630" custScaleY="140536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598F56-9A0F-4B53-ADF0-1F83CF065A0C}" type="pres">
      <dgm:prSet presAssocID="{63281319-C7D6-4B42-B494-848D1A7153EE}" presName="negativeSpace" presStyleCnt="0"/>
      <dgm:spPr/>
    </dgm:pt>
    <dgm:pt modelId="{0C074E64-D440-4FC6-A119-E2FBCE0BFB1B}" type="pres">
      <dgm:prSet presAssocID="{63281319-C7D6-4B42-B494-848D1A7153E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B6FDF8F-C3F5-4CFE-8DF3-AEF058BB8716}" type="presOf" srcId="{1C4E2B60-F05F-4D81-81E1-550CFD4A187D}" destId="{D0E5DA83-63DF-4762-A4C3-8C2F97ADCD40}" srcOrd="1" destOrd="0" presId="urn:microsoft.com/office/officeart/2005/8/layout/list1"/>
    <dgm:cxn modelId="{54082C29-703F-4949-B0E0-E936E890A474}" type="presOf" srcId="{63281319-C7D6-4B42-B494-848D1A7153EE}" destId="{00A9F4D9-B62D-4961-B0E4-77AEB8E37E7A}" srcOrd="0" destOrd="0" presId="urn:microsoft.com/office/officeart/2005/8/layout/list1"/>
    <dgm:cxn modelId="{2A0313AC-F31B-4A7D-BC80-DAE4936FA4A5}" srcId="{18412A5A-0AEC-4071-89CC-7373D6395A18}" destId="{63281319-C7D6-4B42-B494-848D1A7153EE}" srcOrd="4" destOrd="0" parTransId="{AF5C938B-F55C-495F-9AC9-D3A174541DB7}" sibTransId="{6D327D23-9005-472A-A9BC-2FA67AB51C77}"/>
    <dgm:cxn modelId="{2B5BD13B-E2AF-4F0F-83D1-C44AD98DD8BD}" type="presOf" srcId="{18412A5A-0AEC-4071-89CC-7373D6395A18}" destId="{20116F2A-E299-4D7C-8234-054DF286EBDB}" srcOrd="0" destOrd="0" presId="urn:microsoft.com/office/officeart/2005/8/layout/list1"/>
    <dgm:cxn modelId="{269BF8B9-0FC5-4595-8B9E-E502BE544151}" type="presOf" srcId="{956059AD-F93D-47FA-A57F-A2206EF469A3}" destId="{6CF337B5-BE1F-483F-8968-5D6F6E0E1A6F}" srcOrd="1" destOrd="0" presId="urn:microsoft.com/office/officeart/2005/8/layout/list1"/>
    <dgm:cxn modelId="{1FA6B7A0-00F3-4641-86C5-45BAB7E24967}" type="presOf" srcId="{073F3212-D3C6-4140-B169-C9EF2938A7B2}" destId="{2AC09D7E-143C-4145-9B30-9CF56000CC10}" srcOrd="0" destOrd="0" presId="urn:microsoft.com/office/officeart/2005/8/layout/list1"/>
    <dgm:cxn modelId="{89405D29-1DDD-4324-9070-963109F6331E}" srcId="{18412A5A-0AEC-4071-89CC-7373D6395A18}" destId="{956059AD-F93D-47FA-A57F-A2206EF469A3}" srcOrd="2" destOrd="0" parTransId="{5CBA52FF-E236-49DB-8DD8-B7B793B54C4A}" sibTransId="{406AE940-2686-48DE-A17C-CB72C13C5348}"/>
    <dgm:cxn modelId="{A8875F95-834D-4141-9B1C-4E1589277362}" type="presOf" srcId="{F62F5BB0-2D2E-4FFE-BB18-3E2A3708E9EA}" destId="{7A3DBB79-636C-44FF-8195-72998C7057AB}" srcOrd="1" destOrd="0" presId="urn:microsoft.com/office/officeart/2005/8/layout/list1"/>
    <dgm:cxn modelId="{468A9753-92B8-496F-8629-79F2B74EA668}" type="presOf" srcId="{073F3212-D3C6-4140-B169-C9EF2938A7B2}" destId="{AFCB4A5B-3F16-4E11-A5AA-2B2C558763D4}" srcOrd="1" destOrd="0" presId="urn:microsoft.com/office/officeart/2005/8/layout/list1"/>
    <dgm:cxn modelId="{E799216A-F91F-4CD7-9B22-A98402E0E643}" type="presOf" srcId="{F62F5BB0-2D2E-4FFE-BB18-3E2A3708E9EA}" destId="{0EC5A7CA-9F31-4CDD-988D-5701FAD04AC3}" srcOrd="0" destOrd="0" presId="urn:microsoft.com/office/officeart/2005/8/layout/list1"/>
    <dgm:cxn modelId="{1AEF1103-B43A-44E1-9E04-701379668342}" type="presOf" srcId="{1C4E2B60-F05F-4D81-81E1-550CFD4A187D}" destId="{A60DE38A-BD28-44FD-B84E-BA498DB6AC88}" srcOrd="0" destOrd="0" presId="urn:microsoft.com/office/officeart/2005/8/layout/list1"/>
    <dgm:cxn modelId="{B2A795D6-CB4E-496E-B210-009E261F6BB1}" type="presOf" srcId="{956059AD-F93D-47FA-A57F-A2206EF469A3}" destId="{3782526F-2156-44F6-BF14-5F9C2668A923}" srcOrd="0" destOrd="0" presId="urn:microsoft.com/office/officeart/2005/8/layout/list1"/>
    <dgm:cxn modelId="{3805598E-2DB7-4571-95E8-3D13F1599700}" srcId="{18412A5A-0AEC-4071-89CC-7373D6395A18}" destId="{F62F5BB0-2D2E-4FFE-BB18-3E2A3708E9EA}" srcOrd="3" destOrd="0" parTransId="{BB837112-015C-4BC7-803B-D9EC0521E3B0}" sibTransId="{D3A892D1-855B-4C1D-B27F-30890D5A9CE4}"/>
    <dgm:cxn modelId="{99232A8D-F9EB-49E6-97FD-D0B49ED4FF5B}" type="presOf" srcId="{63281319-C7D6-4B42-B494-848D1A7153EE}" destId="{3D13A55B-8D44-43CE-9171-D654A33F2E99}" srcOrd="1" destOrd="0" presId="urn:microsoft.com/office/officeart/2005/8/layout/list1"/>
    <dgm:cxn modelId="{B88EF24D-6F4D-49B4-AD65-DFF101CC14B6}" srcId="{18412A5A-0AEC-4071-89CC-7373D6395A18}" destId="{073F3212-D3C6-4140-B169-C9EF2938A7B2}" srcOrd="0" destOrd="0" parTransId="{F49C49BC-CD55-4088-B385-A708A546EB0D}" sibTransId="{BE5A79E0-4928-448A-8B87-36018C07876C}"/>
    <dgm:cxn modelId="{4BBDBCCB-F0DF-41A2-8E6C-F6CD1D5C58CD}" srcId="{18412A5A-0AEC-4071-89CC-7373D6395A18}" destId="{1C4E2B60-F05F-4D81-81E1-550CFD4A187D}" srcOrd="1" destOrd="0" parTransId="{313562D0-BBC5-4A8A-A0B4-1867B15D3E88}" sibTransId="{68336385-1AA2-497F-A5CB-1A14E4208D5C}"/>
    <dgm:cxn modelId="{2EA9CC64-D176-41A7-BCA3-E849C9879CAC}" type="presParOf" srcId="{20116F2A-E299-4D7C-8234-054DF286EBDB}" destId="{A1A6DEF2-BEA7-49A2-B22E-35D3A8196729}" srcOrd="0" destOrd="0" presId="urn:microsoft.com/office/officeart/2005/8/layout/list1"/>
    <dgm:cxn modelId="{0AC255D9-1CE4-491B-BCDD-8ECE3DD37056}" type="presParOf" srcId="{A1A6DEF2-BEA7-49A2-B22E-35D3A8196729}" destId="{2AC09D7E-143C-4145-9B30-9CF56000CC10}" srcOrd="0" destOrd="0" presId="urn:microsoft.com/office/officeart/2005/8/layout/list1"/>
    <dgm:cxn modelId="{0F84CFBA-846D-4BF0-B238-E8CFD95A5417}" type="presParOf" srcId="{A1A6DEF2-BEA7-49A2-B22E-35D3A8196729}" destId="{AFCB4A5B-3F16-4E11-A5AA-2B2C558763D4}" srcOrd="1" destOrd="0" presId="urn:microsoft.com/office/officeart/2005/8/layout/list1"/>
    <dgm:cxn modelId="{8630FCB9-E3BE-420D-B5CA-F7A5A44A45D5}" type="presParOf" srcId="{20116F2A-E299-4D7C-8234-054DF286EBDB}" destId="{160D12F8-EC15-4BC5-A274-B27D29A63381}" srcOrd="1" destOrd="0" presId="urn:microsoft.com/office/officeart/2005/8/layout/list1"/>
    <dgm:cxn modelId="{844A50D2-4221-486B-90E2-929631B162B7}" type="presParOf" srcId="{20116F2A-E299-4D7C-8234-054DF286EBDB}" destId="{55598FA7-B897-4BAA-94C4-2D4161041A26}" srcOrd="2" destOrd="0" presId="urn:microsoft.com/office/officeart/2005/8/layout/list1"/>
    <dgm:cxn modelId="{50F8C3FD-C26E-4E78-8433-D4F971E7139B}" type="presParOf" srcId="{20116F2A-E299-4D7C-8234-054DF286EBDB}" destId="{68C75AC5-15E5-4AF1-B8BC-4D630160FD66}" srcOrd="3" destOrd="0" presId="urn:microsoft.com/office/officeart/2005/8/layout/list1"/>
    <dgm:cxn modelId="{2792AD36-AF68-469B-ABF8-3FE6C67268C9}" type="presParOf" srcId="{20116F2A-E299-4D7C-8234-054DF286EBDB}" destId="{05F66689-9AB5-4571-B07D-D1956D2ADD17}" srcOrd="4" destOrd="0" presId="urn:microsoft.com/office/officeart/2005/8/layout/list1"/>
    <dgm:cxn modelId="{6581BC17-4A2B-4FC8-86B3-CF25DAD8EA89}" type="presParOf" srcId="{05F66689-9AB5-4571-B07D-D1956D2ADD17}" destId="{A60DE38A-BD28-44FD-B84E-BA498DB6AC88}" srcOrd="0" destOrd="0" presId="urn:microsoft.com/office/officeart/2005/8/layout/list1"/>
    <dgm:cxn modelId="{5722F7B4-9204-4B5B-BFE4-427EA799F6F6}" type="presParOf" srcId="{05F66689-9AB5-4571-B07D-D1956D2ADD17}" destId="{D0E5DA83-63DF-4762-A4C3-8C2F97ADCD40}" srcOrd="1" destOrd="0" presId="urn:microsoft.com/office/officeart/2005/8/layout/list1"/>
    <dgm:cxn modelId="{581C6C09-F0FA-4B43-81BD-1402A4EE92AE}" type="presParOf" srcId="{20116F2A-E299-4D7C-8234-054DF286EBDB}" destId="{3595361A-37C6-4460-B69C-BB53A8AED46F}" srcOrd="5" destOrd="0" presId="urn:microsoft.com/office/officeart/2005/8/layout/list1"/>
    <dgm:cxn modelId="{E9130C5C-FB94-48B3-9756-C3F2EC6F38DF}" type="presParOf" srcId="{20116F2A-E299-4D7C-8234-054DF286EBDB}" destId="{487082B2-9A80-4839-9F11-5C2433F3A129}" srcOrd="6" destOrd="0" presId="urn:microsoft.com/office/officeart/2005/8/layout/list1"/>
    <dgm:cxn modelId="{0E51967B-2E20-44B6-9C39-056F3C2E4E2A}" type="presParOf" srcId="{20116F2A-E299-4D7C-8234-054DF286EBDB}" destId="{FF67F1F3-FAA3-470D-BA65-5ED87F75347D}" srcOrd="7" destOrd="0" presId="urn:microsoft.com/office/officeart/2005/8/layout/list1"/>
    <dgm:cxn modelId="{A7EE3DB6-7013-426D-B19E-72DC274F22F7}" type="presParOf" srcId="{20116F2A-E299-4D7C-8234-054DF286EBDB}" destId="{2C5E8DA0-3935-4CAA-B8F3-9B743600E17F}" srcOrd="8" destOrd="0" presId="urn:microsoft.com/office/officeart/2005/8/layout/list1"/>
    <dgm:cxn modelId="{3EE5D018-C856-4321-AC4B-0C2C3F3C95EC}" type="presParOf" srcId="{2C5E8DA0-3935-4CAA-B8F3-9B743600E17F}" destId="{3782526F-2156-44F6-BF14-5F9C2668A923}" srcOrd="0" destOrd="0" presId="urn:microsoft.com/office/officeart/2005/8/layout/list1"/>
    <dgm:cxn modelId="{1A3C21B5-39BA-4A87-A54B-4E5593687E3B}" type="presParOf" srcId="{2C5E8DA0-3935-4CAA-B8F3-9B743600E17F}" destId="{6CF337B5-BE1F-483F-8968-5D6F6E0E1A6F}" srcOrd="1" destOrd="0" presId="urn:microsoft.com/office/officeart/2005/8/layout/list1"/>
    <dgm:cxn modelId="{9F7857DD-2823-426A-83C0-40868CF7DFFC}" type="presParOf" srcId="{20116F2A-E299-4D7C-8234-054DF286EBDB}" destId="{BE3D1B17-657A-42BB-8D16-5EED85CC76E2}" srcOrd="9" destOrd="0" presId="urn:microsoft.com/office/officeart/2005/8/layout/list1"/>
    <dgm:cxn modelId="{72E52AAF-BD2D-4AD8-828B-519EF2471A41}" type="presParOf" srcId="{20116F2A-E299-4D7C-8234-054DF286EBDB}" destId="{5C4FAD10-ACFB-4BCE-AEFF-C38EBAB57EA9}" srcOrd="10" destOrd="0" presId="urn:microsoft.com/office/officeart/2005/8/layout/list1"/>
    <dgm:cxn modelId="{F3DF3768-06F2-49D8-82D0-36D636B25BC1}" type="presParOf" srcId="{20116F2A-E299-4D7C-8234-054DF286EBDB}" destId="{A71685EF-0C09-43C2-893A-6E2F4CACC14C}" srcOrd="11" destOrd="0" presId="urn:microsoft.com/office/officeart/2005/8/layout/list1"/>
    <dgm:cxn modelId="{E8EB47AD-A96A-42C8-A321-A0612CC8EF7C}" type="presParOf" srcId="{20116F2A-E299-4D7C-8234-054DF286EBDB}" destId="{3D2A553C-6842-4837-800C-9CD8419FE791}" srcOrd="12" destOrd="0" presId="urn:microsoft.com/office/officeart/2005/8/layout/list1"/>
    <dgm:cxn modelId="{2D30629F-975A-4B50-8916-0C2EE9D6BAAB}" type="presParOf" srcId="{3D2A553C-6842-4837-800C-9CD8419FE791}" destId="{0EC5A7CA-9F31-4CDD-988D-5701FAD04AC3}" srcOrd="0" destOrd="0" presId="urn:microsoft.com/office/officeart/2005/8/layout/list1"/>
    <dgm:cxn modelId="{7D43558D-ED29-4249-A1F9-135AB6D9068A}" type="presParOf" srcId="{3D2A553C-6842-4837-800C-9CD8419FE791}" destId="{7A3DBB79-636C-44FF-8195-72998C7057AB}" srcOrd="1" destOrd="0" presId="urn:microsoft.com/office/officeart/2005/8/layout/list1"/>
    <dgm:cxn modelId="{AA078AFB-5E4D-4B40-9BEF-C241B562DD77}" type="presParOf" srcId="{20116F2A-E299-4D7C-8234-054DF286EBDB}" destId="{61535731-CE82-4892-AF5B-A266E88358FA}" srcOrd="13" destOrd="0" presId="urn:microsoft.com/office/officeart/2005/8/layout/list1"/>
    <dgm:cxn modelId="{69DE9029-1E25-41F9-8326-ED664713F5FB}" type="presParOf" srcId="{20116F2A-E299-4D7C-8234-054DF286EBDB}" destId="{0FDE0FE4-1D48-426C-857E-EDC68EC42263}" srcOrd="14" destOrd="0" presId="urn:microsoft.com/office/officeart/2005/8/layout/list1"/>
    <dgm:cxn modelId="{4BAF85DB-4839-410B-9589-88C2185BA1D7}" type="presParOf" srcId="{20116F2A-E299-4D7C-8234-054DF286EBDB}" destId="{CF96272F-BADC-4D39-BD11-314ADD8CDD7B}" srcOrd="15" destOrd="0" presId="urn:microsoft.com/office/officeart/2005/8/layout/list1"/>
    <dgm:cxn modelId="{6B5B27EC-CEAF-4988-BE4B-E708A70BB20F}" type="presParOf" srcId="{20116F2A-E299-4D7C-8234-054DF286EBDB}" destId="{2C72EB8D-606D-441D-AA37-10E62BECDFD4}" srcOrd="16" destOrd="0" presId="urn:microsoft.com/office/officeart/2005/8/layout/list1"/>
    <dgm:cxn modelId="{60639708-5DF0-417E-9801-5043D719CE65}" type="presParOf" srcId="{2C72EB8D-606D-441D-AA37-10E62BECDFD4}" destId="{00A9F4D9-B62D-4961-B0E4-77AEB8E37E7A}" srcOrd="0" destOrd="0" presId="urn:microsoft.com/office/officeart/2005/8/layout/list1"/>
    <dgm:cxn modelId="{C440ADC8-1ABE-4669-9753-D596D9132A30}" type="presParOf" srcId="{2C72EB8D-606D-441D-AA37-10E62BECDFD4}" destId="{3D13A55B-8D44-43CE-9171-D654A33F2E99}" srcOrd="1" destOrd="0" presId="urn:microsoft.com/office/officeart/2005/8/layout/list1"/>
    <dgm:cxn modelId="{B3CEA5C8-9F58-489F-978F-0ABFF7E9873D}" type="presParOf" srcId="{20116F2A-E299-4D7C-8234-054DF286EBDB}" destId="{CB598F56-9A0F-4B53-ADF0-1F83CF065A0C}" srcOrd="17" destOrd="0" presId="urn:microsoft.com/office/officeart/2005/8/layout/list1"/>
    <dgm:cxn modelId="{60F94346-D862-4AB5-979D-49086879397B}" type="presParOf" srcId="{20116F2A-E299-4D7C-8234-054DF286EBDB}" destId="{0C074E64-D440-4FC6-A119-E2FBCE0BFB1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9F42A-5610-49CF-980D-BC7BF94EA9BB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991D74F4-25BA-4182-8963-FCEF603CDD19}">
      <dgm:prSet phldrT="[Text]" custT="1"/>
      <dgm:spPr/>
      <dgm:t>
        <a:bodyPr/>
        <a:lstStyle/>
        <a:p>
          <a:r>
            <a:rPr lang="en-US" sz="3600" b="1" dirty="0" smtClean="0">
              <a:latin typeface="TH Niramit AS" pitchFamily="2" charset="-34"/>
              <a:cs typeface="TH Niramit AS" pitchFamily="2" charset="-34"/>
            </a:rPr>
            <a:t>OP</a:t>
          </a:r>
          <a:endParaRPr lang="th-TH" sz="3600" b="1" dirty="0">
            <a:latin typeface="TH Niramit AS" pitchFamily="2" charset="-34"/>
            <a:cs typeface="TH Niramit AS" pitchFamily="2" charset="-34"/>
          </a:endParaRPr>
        </a:p>
      </dgm:t>
    </dgm:pt>
    <dgm:pt modelId="{E1C67140-E2E8-4692-B1EB-3A30BD483B78}" type="parTrans" cxnId="{D0494CD4-7A8D-4C12-8FDF-7100D789486A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1E21C5B8-E4B5-4693-B4F6-F3DDFFA4A6A6}" type="sibTrans" cxnId="{D0494CD4-7A8D-4C12-8FDF-7100D789486A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12D4C321-E087-4D92-B76B-BF479027DF29}">
      <dgm:prSet phldrT="[Text]" custT="1"/>
      <dgm:spPr/>
      <dgm:t>
        <a:bodyPr/>
        <a:lstStyle/>
        <a:p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DIAGNOSIS_OPD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7B4CF182-9E6D-4588-A908-B829BED5DC3C}" type="parTrans" cxnId="{AB1DF4A2-1893-4F51-A4FC-8FB5F06C5260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7C2C5519-9877-45ED-BE7C-E190D2E34833}" type="sibTrans" cxnId="{AB1DF4A2-1893-4F51-A4FC-8FB5F06C5260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46D70ED5-F73C-4F9D-9FF7-855F26EBCAA6}">
      <dgm:prSet phldrT="[Text]" custT="1"/>
      <dgm:spPr/>
      <dgm:t>
        <a:bodyPr/>
        <a:lstStyle/>
        <a:p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PROCEDURE_OPD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6D5496BC-BA94-4CE2-90CA-3BC414F52C2D}" type="parTrans" cxnId="{28E7C597-B162-48FF-80BF-4E284E310882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BA90BF86-0F47-41C9-A3A7-EFA1D1237A51}" type="sibTrans" cxnId="{28E7C597-B162-48FF-80BF-4E284E310882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C789AB77-1BE5-46DC-B415-1AE470F02B37}">
      <dgm:prSet phldrT="[Text]" custT="1"/>
      <dgm:spPr/>
      <dgm:t>
        <a:bodyPr/>
        <a:lstStyle/>
        <a:p>
          <a:r>
            <a:rPr lang="en-US" sz="3600" b="1" dirty="0" smtClean="0">
              <a:latin typeface="TH Niramit AS" pitchFamily="2" charset="-34"/>
              <a:cs typeface="TH Niramit AS" pitchFamily="2" charset="-34"/>
            </a:rPr>
            <a:t>IP</a:t>
          </a:r>
          <a:endParaRPr lang="th-TH" sz="3600" b="1" dirty="0">
            <a:latin typeface="TH Niramit AS" pitchFamily="2" charset="-34"/>
            <a:cs typeface="TH Niramit AS" pitchFamily="2" charset="-34"/>
          </a:endParaRPr>
        </a:p>
      </dgm:t>
    </dgm:pt>
    <dgm:pt modelId="{D118FA2C-BA0E-4C8B-9E6A-7E0E733EB446}" type="parTrans" cxnId="{3FA39970-F858-4D75-B875-DAE60C494BA8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B6451632-32EC-4FFA-A4AA-5A311623217C}" type="sibTrans" cxnId="{3FA39970-F858-4D75-B875-DAE60C494BA8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5557BD2A-442D-4356-8FBE-FB34DF3E4957}">
      <dgm:prSet phldrT="[Text]" custT="1"/>
      <dgm:spPr/>
      <dgm:t>
        <a:bodyPr/>
        <a:lstStyle/>
        <a:p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DIAGNOSIS_IPD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36001284-C2BE-4262-8DAB-2289E82756B7}" type="parTrans" cxnId="{7DE7A66F-2BF1-4C50-9E3E-E41C54D2EB04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9B21D089-154A-4FF8-9AEC-0D85D4779AD8}" type="sibTrans" cxnId="{7DE7A66F-2BF1-4C50-9E3E-E41C54D2EB04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45737B14-AE51-4466-B2BE-28F88FBD4FD7}">
      <dgm:prSet phldrT="[Text]" custT="1"/>
      <dgm:spPr/>
      <dgm:t>
        <a:bodyPr/>
        <a:lstStyle/>
        <a:p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PROCEDURE_IPD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EC5F82CD-C510-440A-8965-AD0D8EE294DE}" type="parTrans" cxnId="{BA17357C-8E28-427B-A7B7-36A4F47B3551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81B79C40-B02F-46AF-8172-6FABA710922C}" type="sibTrans" cxnId="{BA17357C-8E28-427B-A7B7-36A4F47B3551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3EB27D5D-F5B0-4CEC-9EE7-1C4E38367D60}">
      <dgm:prSet phldrT="[Text]" custT="1"/>
      <dgm:spPr/>
      <dgm:t>
        <a:bodyPr/>
        <a:lstStyle/>
        <a:p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SERVICE</a:t>
          </a:r>
          <a:endParaRPr lang="th-TH" sz="2400" b="1" dirty="0">
            <a:latin typeface="TH Niramit AS" pitchFamily="2" charset="-34"/>
            <a:cs typeface="TH Niramit AS" pitchFamily="2" charset="-34"/>
          </a:endParaRPr>
        </a:p>
      </dgm:t>
    </dgm:pt>
    <dgm:pt modelId="{E60B2612-6997-47B9-A3AA-710671B07E28}" type="parTrans" cxnId="{9D82D9EC-373E-4D78-BC1F-0CD2C3556BAA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A4DAB83A-4DFA-4F0F-8CF9-E640B990E618}" type="sibTrans" cxnId="{9D82D9EC-373E-4D78-BC1F-0CD2C3556BAA}">
      <dgm:prSet/>
      <dgm:spPr/>
      <dgm:t>
        <a:bodyPr/>
        <a:lstStyle/>
        <a:p>
          <a:endParaRPr lang="th-TH" sz="2400" b="1">
            <a:latin typeface="TH Niramit AS" pitchFamily="2" charset="-34"/>
            <a:cs typeface="TH Niramit AS" pitchFamily="2" charset="-34"/>
          </a:endParaRPr>
        </a:p>
      </dgm:t>
    </dgm:pt>
    <dgm:pt modelId="{228951E5-7F77-43A3-A686-CB53EFE3AF47}" type="pres">
      <dgm:prSet presAssocID="{BA79F42A-5610-49CF-980D-BC7BF94EA9B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65F9DE0-26C7-405E-A4D0-829463CA5BA9}" type="pres">
      <dgm:prSet presAssocID="{991D74F4-25BA-4182-8963-FCEF603CDD19}" presName="compNode" presStyleCnt="0"/>
      <dgm:spPr/>
    </dgm:pt>
    <dgm:pt modelId="{22E5F54F-D4E2-490A-8D13-5B519C061AEE}" type="pres">
      <dgm:prSet presAssocID="{991D74F4-25BA-4182-8963-FCEF603CDD19}" presName="aNode" presStyleLbl="bgShp" presStyleIdx="0" presStyleCnt="2"/>
      <dgm:spPr/>
      <dgm:t>
        <a:bodyPr/>
        <a:lstStyle/>
        <a:p>
          <a:endParaRPr lang="th-TH"/>
        </a:p>
      </dgm:t>
    </dgm:pt>
    <dgm:pt modelId="{2E0EF890-8DA4-4C08-8498-06ECF700BAD4}" type="pres">
      <dgm:prSet presAssocID="{991D74F4-25BA-4182-8963-FCEF603CDD19}" presName="textNode" presStyleLbl="bgShp" presStyleIdx="0" presStyleCnt="2"/>
      <dgm:spPr/>
      <dgm:t>
        <a:bodyPr/>
        <a:lstStyle/>
        <a:p>
          <a:endParaRPr lang="th-TH"/>
        </a:p>
      </dgm:t>
    </dgm:pt>
    <dgm:pt modelId="{89502BB0-EB7F-4C79-8B14-0055C216B590}" type="pres">
      <dgm:prSet presAssocID="{991D74F4-25BA-4182-8963-FCEF603CDD19}" presName="compChildNode" presStyleCnt="0"/>
      <dgm:spPr/>
    </dgm:pt>
    <dgm:pt modelId="{9D056A90-F159-4EA0-83FF-B4A2540E918B}" type="pres">
      <dgm:prSet presAssocID="{991D74F4-25BA-4182-8963-FCEF603CDD19}" presName="theInnerList" presStyleCnt="0"/>
      <dgm:spPr/>
    </dgm:pt>
    <dgm:pt modelId="{6722DDF4-AEF2-4328-B8A7-EEBA626F60EB}" type="pres">
      <dgm:prSet presAssocID="{3EB27D5D-F5B0-4CEC-9EE7-1C4E38367D6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FD8618-8687-4D12-8E62-E95B069145B0}" type="pres">
      <dgm:prSet presAssocID="{3EB27D5D-F5B0-4CEC-9EE7-1C4E38367D60}" presName="aSpace2" presStyleCnt="0"/>
      <dgm:spPr/>
    </dgm:pt>
    <dgm:pt modelId="{23AA67D0-E0B5-4E32-9735-03B1BFD7676C}" type="pres">
      <dgm:prSet presAssocID="{12D4C321-E087-4D92-B76B-BF479027DF29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77E34C-9A04-41B2-BCB4-E921A4487AC7}" type="pres">
      <dgm:prSet presAssocID="{12D4C321-E087-4D92-B76B-BF479027DF29}" presName="aSpace2" presStyleCnt="0"/>
      <dgm:spPr/>
    </dgm:pt>
    <dgm:pt modelId="{DF8BDFDB-D3EB-4C69-BFC1-EE93164433DB}" type="pres">
      <dgm:prSet presAssocID="{46D70ED5-F73C-4F9D-9FF7-855F26EBCAA6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FD728D-E72D-45C4-8823-71A3FA8E622E}" type="pres">
      <dgm:prSet presAssocID="{991D74F4-25BA-4182-8963-FCEF603CDD19}" presName="aSpace" presStyleCnt="0"/>
      <dgm:spPr/>
    </dgm:pt>
    <dgm:pt modelId="{F373D744-4BAE-40AE-AEEB-012E9B909671}" type="pres">
      <dgm:prSet presAssocID="{C789AB77-1BE5-46DC-B415-1AE470F02B37}" presName="compNode" presStyleCnt="0"/>
      <dgm:spPr/>
    </dgm:pt>
    <dgm:pt modelId="{14EEFB4F-8FEB-423B-BA5F-6C1412E19BC5}" type="pres">
      <dgm:prSet presAssocID="{C789AB77-1BE5-46DC-B415-1AE470F02B37}" presName="aNode" presStyleLbl="bgShp" presStyleIdx="1" presStyleCnt="2"/>
      <dgm:spPr/>
      <dgm:t>
        <a:bodyPr/>
        <a:lstStyle/>
        <a:p>
          <a:endParaRPr lang="th-TH"/>
        </a:p>
      </dgm:t>
    </dgm:pt>
    <dgm:pt modelId="{FB7BDA51-5B83-498E-A307-516141B6FBC0}" type="pres">
      <dgm:prSet presAssocID="{C789AB77-1BE5-46DC-B415-1AE470F02B37}" presName="textNode" presStyleLbl="bgShp" presStyleIdx="1" presStyleCnt="2"/>
      <dgm:spPr/>
      <dgm:t>
        <a:bodyPr/>
        <a:lstStyle/>
        <a:p>
          <a:endParaRPr lang="th-TH"/>
        </a:p>
      </dgm:t>
    </dgm:pt>
    <dgm:pt modelId="{FA86AD4E-8484-4E0E-A0AC-C1DC2F69B8D9}" type="pres">
      <dgm:prSet presAssocID="{C789AB77-1BE5-46DC-B415-1AE470F02B37}" presName="compChildNode" presStyleCnt="0"/>
      <dgm:spPr/>
    </dgm:pt>
    <dgm:pt modelId="{142A5969-5E62-40BD-9F7F-43845B67425C}" type="pres">
      <dgm:prSet presAssocID="{C789AB77-1BE5-46DC-B415-1AE470F02B37}" presName="theInnerList" presStyleCnt="0"/>
      <dgm:spPr/>
    </dgm:pt>
    <dgm:pt modelId="{AC744BAB-6E15-4E66-911C-139DA5DD3E42}" type="pres">
      <dgm:prSet presAssocID="{5557BD2A-442D-4356-8FBE-FB34DF3E4957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2A25B2-2157-48E4-B79D-D9DCFE0911B7}" type="pres">
      <dgm:prSet presAssocID="{5557BD2A-442D-4356-8FBE-FB34DF3E4957}" presName="aSpace2" presStyleCnt="0"/>
      <dgm:spPr/>
    </dgm:pt>
    <dgm:pt modelId="{C4FC7564-F3AE-4D8C-8485-FBE61A4BE5A6}" type="pres">
      <dgm:prSet presAssocID="{45737B14-AE51-4466-B2BE-28F88FBD4FD7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DE7A66F-2BF1-4C50-9E3E-E41C54D2EB04}" srcId="{C789AB77-1BE5-46DC-B415-1AE470F02B37}" destId="{5557BD2A-442D-4356-8FBE-FB34DF3E4957}" srcOrd="0" destOrd="0" parTransId="{36001284-C2BE-4262-8DAB-2289E82756B7}" sibTransId="{9B21D089-154A-4FF8-9AEC-0D85D4779AD8}"/>
    <dgm:cxn modelId="{8FC384CB-3DEC-4CD2-ABBC-0A8480A35234}" type="presOf" srcId="{BA79F42A-5610-49CF-980D-BC7BF94EA9BB}" destId="{228951E5-7F77-43A3-A686-CB53EFE3AF47}" srcOrd="0" destOrd="0" presId="urn:microsoft.com/office/officeart/2005/8/layout/lProcess2"/>
    <dgm:cxn modelId="{9D82D9EC-373E-4D78-BC1F-0CD2C3556BAA}" srcId="{991D74F4-25BA-4182-8963-FCEF603CDD19}" destId="{3EB27D5D-F5B0-4CEC-9EE7-1C4E38367D60}" srcOrd="0" destOrd="0" parTransId="{E60B2612-6997-47B9-A3AA-710671B07E28}" sibTransId="{A4DAB83A-4DFA-4F0F-8CF9-E640B990E618}"/>
    <dgm:cxn modelId="{AB1DF4A2-1893-4F51-A4FC-8FB5F06C5260}" srcId="{991D74F4-25BA-4182-8963-FCEF603CDD19}" destId="{12D4C321-E087-4D92-B76B-BF479027DF29}" srcOrd="1" destOrd="0" parTransId="{7B4CF182-9E6D-4588-A908-B829BED5DC3C}" sibTransId="{7C2C5519-9877-45ED-BE7C-E190D2E34833}"/>
    <dgm:cxn modelId="{F082954F-3F96-439D-AE70-F3E23A2A4669}" type="presOf" srcId="{C789AB77-1BE5-46DC-B415-1AE470F02B37}" destId="{14EEFB4F-8FEB-423B-BA5F-6C1412E19BC5}" srcOrd="0" destOrd="0" presId="urn:microsoft.com/office/officeart/2005/8/layout/lProcess2"/>
    <dgm:cxn modelId="{28E7C597-B162-48FF-80BF-4E284E310882}" srcId="{991D74F4-25BA-4182-8963-FCEF603CDD19}" destId="{46D70ED5-F73C-4F9D-9FF7-855F26EBCAA6}" srcOrd="2" destOrd="0" parTransId="{6D5496BC-BA94-4CE2-90CA-3BC414F52C2D}" sibTransId="{BA90BF86-0F47-41C9-A3A7-EFA1D1237A51}"/>
    <dgm:cxn modelId="{9A837107-E928-41ED-B58D-3EE3EF4206D6}" type="presOf" srcId="{5557BD2A-442D-4356-8FBE-FB34DF3E4957}" destId="{AC744BAB-6E15-4E66-911C-139DA5DD3E42}" srcOrd="0" destOrd="0" presId="urn:microsoft.com/office/officeart/2005/8/layout/lProcess2"/>
    <dgm:cxn modelId="{D0494CD4-7A8D-4C12-8FDF-7100D789486A}" srcId="{BA79F42A-5610-49CF-980D-BC7BF94EA9BB}" destId="{991D74F4-25BA-4182-8963-FCEF603CDD19}" srcOrd="0" destOrd="0" parTransId="{E1C67140-E2E8-4692-B1EB-3A30BD483B78}" sibTransId="{1E21C5B8-E4B5-4693-B4F6-F3DDFFA4A6A6}"/>
    <dgm:cxn modelId="{3FBD12ED-3F9E-4B4A-AFFC-DB9B10C82CC3}" type="presOf" srcId="{C789AB77-1BE5-46DC-B415-1AE470F02B37}" destId="{FB7BDA51-5B83-498E-A307-516141B6FBC0}" srcOrd="1" destOrd="0" presId="urn:microsoft.com/office/officeart/2005/8/layout/lProcess2"/>
    <dgm:cxn modelId="{F52AE72C-0F05-4F60-B946-A8357BF1CA25}" type="presOf" srcId="{45737B14-AE51-4466-B2BE-28F88FBD4FD7}" destId="{C4FC7564-F3AE-4D8C-8485-FBE61A4BE5A6}" srcOrd="0" destOrd="0" presId="urn:microsoft.com/office/officeart/2005/8/layout/lProcess2"/>
    <dgm:cxn modelId="{52FA139C-FBAC-4E8A-8511-06E7331EA711}" type="presOf" srcId="{991D74F4-25BA-4182-8963-FCEF603CDD19}" destId="{2E0EF890-8DA4-4C08-8498-06ECF700BAD4}" srcOrd="1" destOrd="0" presId="urn:microsoft.com/office/officeart/2005/8/layout/lProcess2"/>
    <dgm:cxn modelId="{73524678-1777-4759-B177-096BB20F5945}" type="presOf" srcId="{991D74F4-25BA-4182-8963-FCEF603CDD19}" destId="{22E5F54F-D4E2-490A-8D13-5B519C061AEE}" srcOrd="0" destOrd="0" presId="urn:microsoft.com/office/officeart/2005/8/layout/lProcess2"/>
    <dgm:cxn modelId="{3FA39970-F858-4D75-B875-DAE60C494BA8}" srcId="{BA79F42A-5610-49CF-980D-BC7BF94EA9BB}" destId="{C789AB77-1BE5-46DC-B415-1AE470F02B37}" srcOrd="1" destOrd="0" parTransId="{D118FA2C-BA0E-4C8B-9E6A-7E0E733EB446}" sibTransId="{B6451632-32EC-4FFA-A4AA-5A311623217C}"/>
    <dgm:cxn modelId="{BA17357C-8E28-427B-A7B7-36A4F47B3551}" srcId="{C789AB77-1BE5-46DC-B415-1AE470F02B37}" destId="{45737B14-AE51-4466-B2BE-28F88FBD4FD7}" srcOrd="1" destOrd="0" parTransId="{EC5F82CD-C510-440A-8965-AD0D8EE294DE}" sibTransId="{81B79C40-B02F-46AF-8172-6FABA710922C}"/>
    <dgm:cxn modelId="{4B6587CE-A128-4956-AC35-03201D67AA2D}" type="presOf" srcId="{3EB27D5D-F5B0-4CEC-9EE7-1C4E38367D60}" destId="{6722DDF4-AEF2-4328-B8A7-EEBA626F60EB}" srcOrd="0" destOrd="0" presId="urn:microsoft.com/office/officeart/2005/8/layout/lProcess2"/>
    <dgm:cxn modelId="{3CD12C76-A68F-43DB-9A83-AA2840C09256}" type="presOf" srcId="{12D4C321-E087-4D92-B76B-BF479027DF29}" destId="{23AA67D0-E0B5-4E32-9735-03B1BFD7676C}" srcOrd="0" destOrd="0" presId="urn:microsoft.com/office/officeart/2005/8/layout/lProcess2"/>
    <dgm:cxn modelId="{B9B39F5C-AE5C-4D19-82B0-01FD8E384145}" type="presOf" srcId="{46D70ED5-F73C-4F9D-9FF7-855F26EBCAA6}" destId="{DF8BDFDB-D3EB-4C69-BFC1-EE93164433DB}" srcOrd="0" destOrd="0" presId="urn:microsoft.com/office/officeart/2005/8/layout/lProcess2"/>
    <dgm:cxn modelId="{F596CCA7-BE25-47DC-B051-49C8E8AF2B40}" type="presParOf" srcId="{228951E5-7F77-43A3-A686-CB53EFE3AF47}" destId="{365F9DE0-26C7-405E-A4D0-829463CA5BA9}" srcOrd="0" destOrd="0" presId="urn:microsoft.com/office/officeart/2005/8/layout/lProcess2"/>
    <dgm:cxn modelId="{6DDDAF23-B655-4B4F-9FA4-AD43E29D687A}" type="presParOf" srcId="{365F9DE0-26C7-405E-A4D0-829463CA5BA9}" destId="{22E5F54F-D4E2-490A-8D13-5B519C061AEE}" srcOrd="0" destOrd="0" presId="urn:microsoft.com/office/officeart/2005/8/layout/lProcess2"/>
    <dgm:cxn modelId="{1777364E-E143-4802-8F13-0B4EB72E3B44}" type="presParOf" srcId="{365F9DE0-26C7-405E-A4D0-829463CA5BA9}" destId="{2E0EF890-8DA4-4C08-8498-06ECF700BAD4}" srcOrd="1" destOrd="0" presId="urn:microsoft.com/office/officeart/2005/8/layout/lProcess2"/>
    <dgm:cxn modelId="{B1C5FB97-107E-4D5C-B4E8-5D5783F34054}" type="presParOf" srcId="{365F9DE0-26C7-405E-A4D0-829463CA5BA9}" destId="{89502BB0-EB7F-4C79-8B14-0055C216B590}" srcOrd="2" destOrd="0" presId="urn:microsoft.com/office/officeart/2005/8/layout/lProcess2"/>
    <dgm:cxn modelId="{3E95BE5F-DD83-44F4-B3C1-6B42A8667494}" type="presParOf" srcId="{89502BB0-EB7F-4C79-8B14-0055C216B590}" destId="{9D056A90-F159-4EA0-83FF-B4A2540E918B}" srcOrd="0" destOrd="0" presId="urn:microsoft.com/office/officeart/2005/8/layout/lProcess2"/>
    <dgm:cxn modelId="{F4EE544B-5D01-4DE7-BACB-ACA916A01435}" type="presParOf" srcId="{9D056A90-F159-4EA0-83FF-B4A2540E918B}" destId="{6722DDF4-AEF2-4328-B8A7-EEBA626F60EB}" srcOrd="0" destOrd="0" presId="urn:microsoft.com/office/officeart/2005/8/layout/lProcess2"/>
    <dgm:cxn modelId="{01B26C2F-A9C6-43B3-B790-3E8EED512CF1}" type="presParOf" srcId="{9D056A90-F159-4EA0-83FF-B4A2540E918B}" destId="{8BFD8618-8687-4D12-8E62-E95B069145B0}" srcOrd="1" destOrd="0" presId="urn:microsoft.com/office/officeart/2005/8/layout/lProcess2"/>
    <dgm:cxn modelId="{C485E9EB-2E52-4A71-BA32-6D6BC2A830C9}" type="presParOf" srcId="{9D056A90-F159-4EA0-83FF-B4A2540E918B}" destId="{23AA67D0-E0B5-4E32-9735-03B1BFD7676C}" srcOrd="2" destOrd="0" presId="urn:microsoft.com/office/officeart/2005/8/layout/lProcess2"/>
    <dgm:cxn modelId="{8B45ADC4-ACD5-41AA-B944-F99F39D97697}" type="presParOf" srcId="{9D056A90-F159-4EA0-83FF-B4A2540E918B}" destId="{A077E34C-9A04-41B2-BCB4-E921A4487AC7}" srcOrd="3" destOrd="0" presId="urn:microsoft.com/office/officeart/2005/8/layout/lProcess2"/>
    <dgm:cxn modelId="{29CBBBDB-C7FC-441C-9288-D4FC18320A50}" type="presParOf" srcId="{9D056A90-F159-4EA0-83FF-B4A2540E918B}" destId="{DF8BDFDB-D3EB-4C69-BFC1-EE93164433DB}" srcOrd="4" destOrd="0" presId="urn:microsoft.com/office/officeart/2005/8/layout/lProcess2"/>
    <dgm:cxn modelId="{AA032137-6B21-4EBE-A804-FE0BF57F5DB4}" type="presParOf" srcId="{228951E5-7F77-43A3-A686-CB53EFE3AF47}" destId="{75FD728D-E72D-45C4-8823-71A3FA8E622E}" srcOrd="1" destOrd="0" presId="urn:microsoft.com/office/officeart/2005/8/layout/lProcess2"/>
    <dgm:cxn modelId="{8E4AC3B1-66FB-46B7-9454-F7ED288F181B}" type="presParOf" srcId="{228951E5-7F77-43A3-A686-CB53EFE3AF47}" destId="{F373D744-4BAE-40AE-AEEB-012E9B909671}" srcOrd="2" destOrd="0" presId="urn:microsoft.com/office/officeart/2005/8/layout/lProcess2"/>
    <dgm:cxn modelId="{59BAD1CA-BE74-4961-9BDF-2CFB36F5F07F}" type="presParOf" srcId="{F373D744-4BAE-40AE-AEEB-012E9B909671}" destId="{14EEFB4F-8FEB-423B-BA5F-6C1412E19BC5}" srcOrd="0" destOrd="0" presId="urn:microsoft.com/office/officeart/2005/8/layout/lProcess2"/>
    <dgm:cxn modelId="{3D341F25-E75C-48CD-801F-1CF09D4F16EF}" type="presParOf" srcId="{F373D744-4BAE-40AE-AEEB-012E9B909671}" destId="{FB7BDA51-5B83-498E-A307-516141B6FBC0}" srcOrd="1" destOrd="0" presId="urn:microsoft.com/office/officeart/2005/8/layout/lProcess2"/>
    <dgm:cxn modelId="{85F84FEE-4699-4871-AE3E-C025CD156354}" type="presParOf" srcId="{F373D744-4BAE-40AE-AEEB-012E9B909671}" destId="{FA86AD4E-8484-4E0E-A0AC-C1DC2F69B8D9}" srcOrd="2" destOrd="0" presId="urn:microsoft.com/office/officeart/2005/8/layout/lProcess2"/>
    <dgm:cxn modelId="{D2B632AE-1D73-4912-9249-3B64AFD7A5ED}" type="presParOf" srcId="{FA86AD4E-8484-4E0E-A0AC-C1DC2F69B8D9}" destId="{142A5969-5E62-40BD-9F7F-43845B67425C}" srcOrd="0" destOrd="0" presId="urn:microsoft.com/office/officeart/2005/8/layout/lProcess2"/>
    <dgm:cxn modelId="{4BA644E1-DBF3-4A2B-B617-58B13DA7274D}" type="presParOf" srcId="{142A5969-5E62-40BD-9F7F-43845B67425C}" destId="{AC744BAB-6E15-4E66-911C-139DA5DD3E42}" srcOrd="0" destOrd="0" presId="urn:microsoft.com/office/officeart/2005/8/layout/lProcess2"/>
    <dgm:cxn modelId="{C6BCE663-3545-4C81-ADD3-0436FCE87305}" type="presParOf" srcId="{142A5969-5E62-40BD-9F7F-43845B67425C}" destId="{FB2A25B2-2157-48E4-B79D-D9DCFE0911B7}" srcOrd="1" destOrd="0" presId="urn:microsoft.com/office/officeart/2005/8/layout/lProcess2"/>
    <dgm:cxn modelId="{D74B71EE-338E-44C9-A7D4-7F93CE7353AB}" type="presParOf" srcId="{142A5969-5E62-40BD-9F7F-43845B67425C}" destId="{C4FC7564-F3AE-4D8C-8485-FBE61A4BE5A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77B8B1-1448-4A40-A40B-3A28CE0074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02B32B8E-907A-47F9-8BF8-C193FDBCE86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หน่วยบริการ</a:t>
          </a:r>
          <a:r>
            <a:rPr lang="th-TH" sz="3200" b="1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ไม่มี</a:t>
          </a:r>
          <a:r>
            <a:rPr lang="th-TH" sz="2600" b="1" dirty="0" smtClean="0">
              <a:solidFill>
                <a:schemeClr val="tx1"/>
              </a:solidFill>
              <a:latin typeface="TH Niramit AS" pitchFamily="2" charset="-34"/>
              <a:cs typeface="TH Niramit AS" pitchFamily="2" charset="-34"/>
            </a:rPr>
            <a:t>การสำรวจข้อมูล 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เพื่อปรับปรุงฐานข้อมูล 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Person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  ให้เป็นปัจจุบัน</a:t>
          </a:r>
          <a:endParaRPr lang="th-TH" sz="2600" b="1" dirty="0">
            <a:latin typeface="TH Niramit AS" pitchFamily="2" charset="-34"/>
            <a:cs typeface="TH Niramit AS" pitchFamily="2" charset="-34"/>
          </a:endParaRPr>
        </a:p>
      </dgm:t>
    </dgm:pt>
    <dgm:pt modelId="{FA68AD93-04E5-43C4-84A1-35A531EFE3EB}" type="parTrans" cxnId="{D0B75784-24DE-4C5F-A3D2-BBEA35A79AA1}">
      <dgm:prSet/>
      <dgm:spPr/>
      <dgm:t>
        <a:bodyPr/>
        <a:lstStyle/>
        <a:p>
          <a:endParaRPr lang="th-TH" sz="2600" b="1">
            <a:latin typeface="TH Niramit AS" pitchFamily="2" charset="-34"/>
            <a:cs typeface="TH Niramit AS" pitchFamily="2" charset="-34"/>
          </a:endParaRPr>
        </a:p>
      </dgm:t>
    </dgm:pt>
    <dgm:pt modelId="{03F6E722-FDAC-44F0-8A7E-536DC8E21809}" type="sibTrans" cxnId="{D0B75784-24DE-4C5F-A3D2-BBEA35A79AA1}">
      <dgm:prSet/>
      <dgm:spPr/>
      <dgm:t>
        <a:bodyPr/>
        <a:lstStyle/>
        <a:p>
          <a:endParaRPr lang="th-TH" sz="2600" b="1">
            <a:latin typeface="TH Niramit AS" pitchFamily="2" charset="-34"/>
            <a:cs typeface="TH Niramit AS" pitchFamily="2" charset="-34"/>
          </a:endParaRPr>
        </a:p>
      </dgm:t>
    </dgm:pt>
    <dgm:pt modelId="{7348CC03-4DF5-467E-8C08-E5A2D6EF10E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การกำหนดประชากรกลุ่มเป้าหมายการให้บริการ ซึ่งกำหนด        ในฟิลด์ข้อมูล 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Type Area </a:t>
          </a:r>
          <a:r>
            <a:rPr lang="th-TH" sz="2800" b="1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ไม่สามารถ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กำหนดได้ตามเงื่อนไข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               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  <a:hlinkClick xmlns:r="http://schemas.openxmlformats.org/officeDocument/2006/relationships" r:id="rId1"/>
            </a:rPr>
            <a:t>(</a:t>
          </a:r>
          <a:r>
            <a:rPr lang="en-US" sz="2600" b="1" dirty="0" smtClean="0">
              <a:latin typeface="TH Niramit AS" pitchFamily="2" charset="-34"/>
              <a:ea typeface="Tahoma" pitchFamily="34" charset="0"/>
              <a:cs typeface="TH Niramit AS" pitchFamily="2" charset="-34"/>
              <a:hlinkClick xmlns:r="http://schemas.openxmlformats.org/officeDocument/2006/relationships" r:id="rId1"/>
            </a:rPr>
            <a:t>Type Area </a:t>
          </a:r>
          <a:r>
            <a:rPr lang="th-TH" sz="2600" b="1" dirty="0" smtClean="0">
              <a:latin typeface="TH Niramit AS" pitchFamily="2" charset="-34"/>
              <a:ea typeface="Tahoma" pitchFamily="34" charset="0"/>
              <a:cs typeface="TH Niramit AS" pitchFamily="2" charset="-34"/>
              <a:hlinkClick xmlns:r="http://schemas.openxmlformats.org/officeDocument/2006/relationships" r:id="rId1"/>
            </a:rPr>
            <a:t>ไม่เป็น </a:t>
          </a:r>
          <a:r>
            <a:rPr lang="en-US" sz="2600" b="1" dirty="0" smtClean="0">
              <a:latin typeface="TH Niramit AS" pitchFamily="2" charset="-34"/>
              <a:ea typeface="Tahoma" pitchFamily="34" charset="0"/>
              <a:cs typeface="TH Niramit AS" pitchFamily="2" charset="-34"/>
              <a:hlinkClick xmlns:r="http://schemas.openxmlformats.org/officeDocument/2006/relationships" r:id="rId1"/>
            </a:rPr>
            <a:t>1, 2, 3, 4, 5)</a:t>
          </a:r>
          <a:endParaRPr lang="th-TH" sz="2600" b="1" dirty="0" smtClean="0">
            <a:latin typeface="TH Niramit AS" pitchFamily="2" charset="-34"/>
            <a:cs typeface="TH Niramit AS" pitchFamily="2" charset="-34"/>
          </a:endParaRPr>
        </a:p>
      </dgm:t>
    </dgm:pt>
    <dgm:pt modelId="{7A41F5CA-496D-4291-95E5-1533DD148D9D}" type="parTrans" cxnId="{624B83CD-2C78-43CA-B81A-4B00435DBACF}">
      <dgm:prSet/>
      <dgm:spPr/>
      <dgm:t>
        <a:bodyPr/>
        <a:lstStyle/>
        <a:p>
          <a:endParaRPr lang="th-TH" sz="2600" b="1">
            <a:latin typeface="TH Niramit AS" pitchFamily="2" charset="-34"/>
            <a:cs typeface="TH Niramit AS" pitchFamily="2" charset="-34"/>
          </a:endParaRPr>
        </a:p>
      </dgm:t>
    </dgm:pt>
    <dgm:pt modelId="{EAA689FE-4B42-49C3-B544-1A83F84D6C5B}" type="sibTrans" cxnId="{624B83CD-2C78-43CA-B81A-4B00435DBACF}">
      <dgm:prSet/>
      <dgm:spPr/>
      <dgm:t>
        <a:bodyPr/>
        <a:lstStyle/>
        <a:p>
          <a:endParaRPr lang="th-TH" sz="2600" b="1">
            <a:latin typeface="TH Niramit AS" pitchFamily="2" charset="-34"/>
            <a:cs typeface="TH Niramit AS" pitchFamily="2" charset="-34"/>
          </a:endParaRPr>
        </a:p>
      </dgm:t>
    </dgm:pt>
    <dgm:pt modelId="{5E9091E6-1495-4E96-971D-08784EA1FF27}">
      <dgm:prSet phldrT="[Text]" custT="1"/>
      <dgm:spPr/>
      <dgm:t>
        <a:bodyPr/>
        <a:lstStyle/>
        <a:p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ในการเพิ่มประชากร (จากเวชระเบียนหน้าแผนก 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OPD) </a:t>
          </a:r>
          <a:r>
            <a:rPr lang="th-TH" sz="2800" b="1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ไม่มี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การตรวจสอบและ</a:t>
          </a:r>
          <a:r>
            <a:rPr lang="th-TH" sz="2800" b="1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ไม่บันทึก</a:t>
          </a:r>
          <a:r>
            <a:rPr lang="en-US" sz="2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Niramit AS" pitchFamily="2" charset="-34"/>
              <a:ea typeface="Tahoma" pitchFamily="34" charset="0"/>
              <a:cs typeface="TH Niramit AS" pitchFamily="2" charset="-34"/>
            </a:rPr>
            <a:t> 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Type Area 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ให้ถูกต้อง หรือ</a:t>
          </a:r>
          <a:r>
            <a:rPr lang="th-TH" sz="2800" b="1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ปล่อยว่าง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ไว้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 </a:t>
          </a:r>
          <a:endParaRPr lang="th-TH" sz="2600" b="1" dirty="0">
            <a:latin typeface="TH Niramit AS" pitchFamily="2" charset="-34"/>
            <a:cs typeface="TH Niramit AS" pitchFamily="2" charset="-34"/>
          </a:endParaRPr>
        </a:p>
      </dgm:t>
    </dgm:pt>
    <dgm:pt modelId="{262CFE62-5E75-4436-B05C-895E91D7BEAB}" type="parTrans" cxnId="{4227E187-ED61-4B0A-99C4-2ACB81D59A8F}">
      <dgm:prSet/>
      <dgm:spPr/>
      <dgm:t>
        <a:bodyPr/>
        <a:lstStyle/>
        <a:p>
          <a:endParaRPr lang="th-TH" sz="2600" b="1">
            <a:latin typeface="TH Niramit AS" pitchFamily="2" charset="-34"/>
            <a:cs typeface="TH Niramit AS" pitchFamily="2" charset="-34"/>
          </a:endParaRPr>
        </a:p>
      </dgm:t>
    </dgm:pt>
    <dgm:pt modelId="{EAB3B39D-BCCA-4AE8-BB4B-170E3669931A}" type="sibTrans" cxnId="{4227E187-ED61-4B0A-99C4-2ACB81D59A8F}">
      <dgm:prSet/>
      <dgm:spPr/>
      <dgm:t>
        <a:bodyPr/>
        <a:lstStyle/>
        <a:p>
          <a:endParaRPr lang="th-TH" sz="2600" b="1">
            <a:latin typeface="TH Niramit AS" pitchFamily="2" charset="-34"/>
            <a:cs typeface="TH Niramit AS" pitchFamily="2" charset="-34"/>
          </a:endParaRPr>
        </a:p>
      </dgm:t>
    </dgm:pt>
    <dgm:pt modelId="{C4644425-238F-47D4-8254-8BFD2D2BA2B4}">
      <dgm:prSet custT="1"/>
      <dgm:spPr/>
      <dgm:t>
        <a:bodyPr/>
        <a:lstStyle/>
        <a:p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เมื่อไม่ระบุ 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Type Area 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โปรแกรม </a:t>
          </a:r>
          <a:r>
            <a:rPr lang="en-US" sz="2600" b="1" dirty="0" err="1" smtClean="0">
              <a:latin typeface="TH Niramit AS" pitchFamily="2" charset="-34"/>
              <a:cs typeface="TH Niramit AS" pitchFamily="2" charset="-34"/>
            </a:rPr>
            <a:t>HOSxP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 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จะส่งออกเป็น 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Type Area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 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1 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       ทำให้ข้อมูล </a:t>
          </a:r>
          <a:r>
            <a:rPr lang="th-TH" sz="3200" b="1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  <a:hlinkClick xmlns:r="http://schemas.openxmlformats.org/officeDocument/2006/relationships" r:id="rId2"/>
            </a:rPr>
            <a:t>ซ้ำซ้อน</a:t>
          </a:r>
          <a:r>
            <a:rPr lang="th-TH" sz="3200" b="1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 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กับหน่วยบริการอื่น 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  <a:hlinkClick xmlns:r="http://schemas.openxmlformats.org/officeDocument/2006/relationships" r:id="rId2"/>
            </a:rPr>
            <a:t>4</a:t>
          </a:r>
          <a:endParaRPr lang="th-TH" sz="2600" b="1" dirty="0" smtClean="0">
            <a:latin typeface="TH Niramit AS" pitchFamily="2" charset="-34"/>
            <a:cs typeface="TH Niramit AS" pitchFamily="2" charset="-34"/>
          </a:endParaRPr>
        </a:p>
      </dgm:t>
    </dgm:pt>
    <dgm:pt modelId="{2EA3F51A-787E-46BA-B9B1-BF5E45EE7A47}" type="parTrans" cxnId="{10F9DF3E-746D-44B4-94C7-8263B39E8953}">
      <dgm:prSet/>
      <dgm:spPr/>
      <dgm:t>
        <a:bodyPr/>
        <a:lstStyle/>
        <a:p>
          <a:endParaRPr lang="th-TH" sz="2600" b="1"/>
        </a:p>
      </dgm:t>
    </dgm:pt>
    <dgm:pt modelId="{6A96CB82-F443-4D66-9CCF-5A70732CC909}" type="sibTrans" cxnId="{10F9DF3E-746D-44B4-94C7-8263B39E8953}">
      <dgm:prSet/>
      <dgm:spPr/>
      <dgm:t>
        <a:bodyPr/>
        <a:lstStyle/>
        <a:p>
          <a:endParaRPr lang="th-TH" sz="2600" b="1"/>
        </a:p>
      </dgm:t>
    </dgm:pt>
    <dgm:pt modelId="{AE85309E-C014-473C-BB4F-10931A72ACDF}" type="pres">
      <dgm:prSet presAssocID="{F577B8B1-1448-4A40-A40B-3A28CE0074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2EEAED08-14F4-448C-84A9-69B477AEC318}" type="pres">
      <dgm:prSet presAssocID="{F577B8B1-1448-4A40-A40B-3A28CE0074FA}" presName="Name1" presStyleCnt="0"/>
      <dgm:spPr/>
    </dgm:pt>
    <dgm:pt modelId="{78275F54-B8E4-4953-9F0E-3B26F36ECE27}" type="pres">
      <dgm:prSet presAssocID="{F577B8B1-1448-4A40-A40B-3A28CE0074FA}" presName="cycle" presStyleCnt="0"/>
      <dgm:spPr/>
    </dgm:pt>
    <dgm:pt modelId="{FA52C833-891A-48E8-95BF-DA238FDE5B86}" type="pres">
      <dgm:prSet presAssocID="{F577B8B1-1448-4A40-A40B-3A28CE0074FA}" presName="srcNode" presStyleLbl="node1" presStyleIdx="0" presStyleCnt="4"/>
      <dgm:spPr/>
    </dgm:pt>
    <dgm:pt modelId="{1C762CB4-55A1-470C-822A-588E8CF0F44A}" type="pres">
      <dgm:prSet presAssocID="{F577B8B1-1448-4A40-A40B-3A28CE0074FA}" presName="conn" presStyleLbl="parChTrans1D2" presStyleIdx="0" presStyleCnt="1"/>
      <dgm:spPr/>
      <dgm:t>
        <a:bodyPr/>
        <a:lstStyle/>
        <a:p>
          <a:endParaRPr lang="th-TH"/>
        </a:p>
      </dgm:t>
    </dgm:pt>
    <dgm:pt modelId="{0088CC4C-E0D8-4C50-B285-353A16BC3ECC}" type="pres">
      <dgm:prSet presAssocID="{F577B8B1-1448-4A40-A40B-3A28CE0074FA}" presName="extraNode" presStyleLbl="node1" presStyleIdx="0" presStyleCnt="4"/>
      <dgm:spPr/>
    </dgm:pt>
    <dgm:pt modelId="{498924F0-E2AC-496E-B4E0-B189A3125875}" type="pres">
      <dgm:prSet presAssocID="{F577B8B1-1448-4A40-A40B-3A28CE0074FA}" presName="dstNode" presStyleLbl="node1" presStyleIdx="0" presStyleCnt="4"/>
      <dgm:spPr/>
    </dgm:pt>
    <dgm:pt modelId="{5A9CB9C3-7BE9-49B1-A6DF-E04AE3AF8BEF}" type="pres">
      <dgm:prSet presAssocID="{02B32B8E-907A-47F9-8BF8-C193FDBCE86C}" presName="text_1" presStyleLbl="node1" presStyleIdx="0" presStyleCnt="4" custScaleY="1398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20CB37-5884-4F01-B609-EED5D6B9DF79}" type="pres">
      <dgm:prSet presAssocID="{02B32B8E-907A-47F9-8BF8-C193FDBCE86C}" presName="accent_1" presStyleCnt="0"/>
      <dgm:spPr/>
    </dgm:pt>
    <dgm:pt modelId="{15FA9D78-2075-4CDB-A9EC-E6AFD305C718}" type="pres">
      <dgm:prSet presAssocID="{02B32B8E-907A-47F9-8BF8-C193FDBCE86C}" presName="accentRepeatNode" presStyleLbl="solidFgAcc1" presStyleIdx="0" presStyleCnt="4" custScaleX="107626" custScaleY="111871"/>
      <dgm:spPr/>
    </dgm:pt>
    <dgm:pt modelId="{11BEDC07-D4D5-4B3B-AB43-E6642BEC2A80}" type="pres">
      <dgm:prSet presAssocID="{7348CC03-4DF5-467E-8C08-E5A2D6EF10ED}" presName="text_2" presStyleLbl="node1" presStyleIdx="1" presStyleCnt="4" custScaleY="13983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B3A450-66C2-4647-AF30-B186065E3F7E}" type="pres">
      <dgm:prSet presAssocID="{7348CC03-4DF5-467E-8C08-E5A2D6EF10ED}" presName="accent_2" presStyleCnt="0"/>
      <dgm:spPr/>
    </dgm:pt>
    <dgm:pt modelId="{5F414E1E-96CB-4C4A-9351-6672702F3AE0}" type="pres">
      <dgm:prSet presAssocID="{7348CC03-4DF5-467E-8C08-E5A2D6EF10ED}" presName="accentRepeatNode" presStyleLbl="solidFgAcc1" presStyleIdx="1" presStyleCnt="4" custScaleX="107626" custScaleY="111871"/>
      <dgm:spPr/>
    </dgm:pt>
    <dgm:pt modelId="{FAD37F4A-F3B6-49FA-BE47-E79F29650CF0}" type="pres">
      <dgm:prSet presAssocID="{5E9091E6-1495-4E96-971D-08784EA1FF27}" presName="text_3" presStyleLbl="node1" presStyleIdx="2" presStyleCnt="4" custScaleY="12506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DD8372-7ADB-429B-9F5A-10A88C82CCFA}" type="pres">
      <dgm:prSet presAssocID="{5E9091E6-1495-4E96-971D-08784EA1FF27}" presName="accent_3" presStyleCnt="0"/>
      <dgm:spPr/>
    </dgm:pt>
    <dgm:pt modelId="{72E3464C-81D2-44D3-BB48-7C2C012898CB}" type="pres">
      <dgm:prSet presAssocID="{5E9091E6-1495-4E96-971D-08784EA1FF27}" presName="accentRepeatNode" presStyleLbl="solidFgAcc1" presStyleIdx="2" presStyleCnt="4" custScaleX="107626" custScaleY="111871"/>
      <dgm:spPr/>
    </dgm:pt>
    <dgm:pt modelId="{0F907B7A-09CC-42DA-B207-5BE1B975B161}" type="pres">
      <dgm:prSet presAssocID="{C4644425-238F-47D4-8254-8BFD2D2BA2B4}" presName="text_4" presStyleLbl="node1" presStyleIdx="3" presStyleCnt="4" custScaleY="12506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CA09AF-44D7-46D0-B987-61D7EF32055F}" type="pres">
      <dgm:prSet presAssocID="{C4644425-238F-47D4-8254-8BFD2D2BA2B4}" presName="accent_4" presStyleCnt="0"/>
      <dgm:spPr/>
    </dgm:pt>
    <dgm:pt modelId="{D2126E7E-7C61-453C-B18D-159A408E204D}" type="pres">
      <dgm:prSet presAssocID="{C4644425-238F-47D4-8254-8BFD2D2BA2B4}" presName="accentRepeatNode" presStyleLbl="solidFgAcc1" presStyleIdx="3" presStyleCnt="4" custScaleX="107626" custScaleY="111871"/>
      <dgm:spPr/>
    </dgm:pt>
  </dgm:ptLst>
  <dgm:cxnLst>
    <dgm:cxn modelId="{4227E187-ED61-4B0A-99C4-2ACB81D59A8F}" srcId="{F577B8B1-1448-4A40-A40B-3A28CE0074FA}" destId="{5E9091E6-1495-4E96-971D-08784EA1FF27}" srcOrd="2" destOrd="0" parTransId="{262CFE62-5E75-4436-B05C-895E91D7BEAB}" sibTransId="{EAB3B39D-BCCA-4AE8-BB4B-170E3669931A}"/>
    <dgm:cxn modelId="{0AB04118-3B81-4EDD-90FD-66105542B792}" type="presOf" srcId="{F577B8B1-1448-4A40-A40B-3A28CE0074FA}" destId="{AE85309E-C014-473C-BB4F-10931A72ACDF}" srcOrd="0" destOrd="0" presId="urn:microsoft.com/office/officeart/2008/layout/VerticalCurvedList"/>
    <dgm:cxn modelId="{1998FE6C-0560-4B9B-A008-3301EE240BD5}" type="presOf" srcId="{03F6E722-FDAC-44F0-8A7E-536DC8E21809}" destId="{1C762CB4-55A1-470C-822A-588E8CF0F44A}" srcOrd="0" destOrd="0" presId="urn:microsoft.com/office/officeart/2008/layout/VerticalCurvedList"/>
    <dgm:cxn modelId="{10F9DF3E-746D-44B4-94C7-8263B39E8953}" srcId="{F577B8B1-1448-4A40-A40B-3A28CE0074FA}" destId="{C4644425-238F-47D4-8254-8BFD2D2BA2B4}" srcOrd="3" destOrd="0" parTransId="{2EA3F51A-787E-46BA-B9B1-BF5E45EE7A47}" sibTransId="{6A96CB82-F443-4D66-9CCF-5A70732CC909}"/>
    <dgm:cxn modelId="{D0B75784-24DE-4C5F-A3D2-BBEA35A79AA1}" srcId="{F577B8B1-1448-4A40-A40B-3A28CE0074FA}" destId="{02B32B8E-907A-47F9-8BF8-C193FDBCE86C}" srcOrd="0" destOrd="0" parTransId="{FA68AD93-04E5-43C4-84A1-35A531EFE3EB}" sibTransId="{03F6E722-FDAC-44F0-8A7E-536DC8E21809}"/>
    <dgm:cxn modelId="{624B83CD-2C78-43CA-B81A-4B00435DBACF}" srcId="{F577B8B1-1448-4A40-A40B-3A28CE0074FA}" destId="{7348CC03-4DF5-467E-8C08-E5A2D6EF10ED}" srcOrd="1" destOrd="0" parTransId="{7A41F5CA-496D-4291-95E5-1533DD148D9D}" sibTransId="{EAA689FE-4B42-49C3-B544-1A83F84D6C5B}"/>
    <dgm:cxn modelId="{876C87F9-97F5-4336-82CA-8A9242E0FEFF}" type="presOf" srcId="{7348CC03-4DF5-467E-8C08-E5A2D6EF10ED}" destId="{11BEDC07-D4D5-4B3B-AB43-E6642BEC2A80}" srcOrd="0" destOrd="0" presId="urn:microsoft.com/office/officeart/2008/layout/VerticalCurvedList"/>
    <dgm:cxn modelId="{DD870F7B-78AF-4F3B-80E7-9662AC48B7A7}" type="presOf" srcId="{C4644425-238F-47D4-8254-8BFD2D2BA2B4}" destId="{0F907B7A-09CC-42DA-B207-5BE1B975B161}" srcOrd="0" destOrd="0" presId="urn:microsoft.com/office/officeart/2008/layout/VerticalCurvedList"/>
    <dgm:cxn modelId="{EB85A041-8FCF-44E9-9A6C-E1DD49E61A0E}" type="presOf" srcId="{5E9091E6-1495-4E96-971D-08784EA1FF27}" destId="{FAD37F4A-F3B6-49FA-BE47-E79F29650CF0}" srcOrd="0" destOrd="0" presId="urn:microsoft.com/office/officeart/2008/layout/VerticalCurvedList"/>
    <dgm:cxn modelId="{654C7C0F-568F-4B79-9B53-26E2E74CE7F1}" type="presOf" srcId="{02B32B8E-907A-47F9-8BF8-C193FDBCE86C}" destId="{5A9CB9C3-7BE9-49B1-A6DF-E04AE3AF8BEF}" srcOrd="0" destOrd="0" presId="urn:microsoft.com/office/officeart/2008/layout/VerticalCurvedList"/>
    <dgm:cxn modelId="{B9E73B92-807F-477A-8482-17807ADBD68E}" type="presParOf" srcId="{AE85309E-C014-473C-BB4F-10931A72ACDF}" destId="{2EEAED08-14F4-448C-84A9-69B477AEC318}" srcOrd="0" destOrd="0" presId="urn:microsoft.com/office/officeart/2008/layout/VerticalCurvedList"/>
    <dgm:cxn modelId="{172BBC9B-4F0C-4F1C-B56C-4440CFD99E39}" type="presParOf" srcId="{2EEAED08-14F4-448C-84A9-69B477AEC318}" destId="{78275F54-B8E4-4953-9F0E-3B26F36ECE27}" srcOrd="0" destOrd="0" presId="urn:microsoft.com/office/officeart/2008/layout/VerticalCurvedList"/>
    <dgm:cxn modelId="{B0AECC6B-B94B-4052-AF56-21AFF30D36D5}" type="presParOf" srcId="{78275F54-B8E4-4953-9F0E-3B26F36ECE27}" destId="{FA52C833-891A-48E8-95BF-DA238FDE5B86}" srcOrd="0" destOrd="0" presId="urn:microsoft.com/office/officeart/2008/layout/VerticalCurvedList"/>
    <dgm:cxn modelId="{EACBF42D-4611-4806-9056-E8E36BCF27A6}" type="presParOf" srcId="{78275F54-B8E4-4953-9F0E-3B26F36ECE27}" destId="{1C762CB4-55A1-470C-822A-588E8CF0F44A}" srcOrd="1" destOrd="0" presId="urn:microsoft.com/office/officeart/2008/layout/VerticalCurvedList"/>
    <dgm:cxn modelId="{8F7AF158-864D-4FFC-BCE7-5FF2D109A889}" type="presParOf" srcId="{78275F54-B8E4-4953-9F0E-3B26F36ECE27}" destId="{0088CC4C-E0D8-4C50-B285-353A16BC3ECC}" srcOrd="2" destOrd="0" presId="urn:microsoft.com/office/officeart/2008/layout/VerticalCurvedList"/>
    <dgm:cxn modelId="{7FEDD07E-A863-45DF-A20E-B467CA45DC74}" type="presParOf" srcId="{78275F54-B8E4-4953-9F0E-3B26F36ECE27}" destId="{498924F0-E2AC-496E-B4E0-B189A3125875}" srcOrd="3" destOrd="0" presId="urn:microsoft.com/office/officeart/2008/layout/VerticalCurvedList"/>
    <dgm:cxn modelId="{C9580A33-941A-408B-8579-E09B1E3F5108}" type="presParOf" srcId="{2EEAED08-14F4-448C-84A9-69B477AEC318}" destId="{5A9CB9C3-7BE9-49B1-A6DF-E04AE3AF8BEF}" srcOrd="1" destOrd="0" presId="urn:microsoft.com/office/officeart/2008/layout/VerticalCurvedList"/>
    <dgm:cxn modelId="{FC177526-5644-4E34-BB83-3E2C673D189F}" type="presParOf" srcId="{2EEAED08-14F4-448C-84A9-69B477AEC318}" destId="{6120CB37-5884-4F01-B609-EED5D6B9DF79}" srcOrd="2" destOrd="0" presId="urn:microsoft.com/office/officeart/2008/layout/VerticalCurvedList"/>
    <dgm:cxn modelId="{29F6BF87-B114-4168-930F-1EC54374B102}" type="presParOf" srcId="{6120CB37-5884-4F01-B609-EED5D6B9DF79}" destId="{15FA9D78-2075-4CDB-A9EC-E6AFD305C718}" srcOrd="0" destOrd="0" presId="urn:microsoft.com/office/officeart/2008/layout/VerticalCurvedList"/>
    <dgm:cxn modelId="{B019B9DF-1BE4-4B94-B46B-89B588AE1EDE}" type="presParOf" srcId="{2EEAED08-14F4-448C-84A9-69B477AEC318}" destId="{11BEDC07-D4D5-4B3B-AB43-E6642BEC2A80}" srcOrd="3" destOrd="0" presId="urn:microsoft.com/office/officeart/2008/layout/VerticalCurvedList"/>
    <dgm:cxn modelId="{C31F9931-27C2-4A3D-A7DC-F5498367AAF8}" type="presParOf" srcId="{2EEAED08-14F4-448C-84A9-69B477AEC318}" destId="{3AB3A450-66C2-4647-AF30-B186065E3F7E}" srcOrd="4" destOrd="0" presId="urn:microsoft.com/office/officeart/2008/layout/VerticalCurvedList"/>
    <dgm:cxn modelId="{4311A9C5-CDFB-4495-9096-1A980BD5259A}" type="presParOf" srcId="{3AB3A450-66C2-4647-AF30-B186065E3F7E}" destId="{5F414E1E-96CB-4C4A-9351-6672702F3AE0}" srcOrd="0" destOrd="0" presId="urn:microsoft.com/office/officeart/2008/layout/VerticalCurvedList"/>
    <dgm:cxn modelId="{048CEE15-C5E4-4C84-AE5A-C582CCC21AD0}" type="presParOf" srcId="{2EEAED08-14F4-448C-84A9-69B477AEC318}" destId="{FAD37F4A-F3B6-49FA-BE47-E79F29650CF0}" srcOrd="5" destOrd="0" presId="urn:microsoft.com/office/officeart/2008/layout/VerticalCurvedList"/>
    <dgm:cxn modelId="{B05A464C-006D-4493-853F-21A8EFD525AF}" type="presParOf" srcId="{2EEAED08-14F4-448C-84A9-69B477AEC318}" destId="{1BDD8372-7ADB-429B-9F5A-10A88C82CCFA}" srcOrd="6" destOrd="0" presId="urn:microsoft.com/office/officeart/2008/layout/VerticalCurvedList"/>
    <dgm:cxn modelId="{21AED4DB-597B-4716-B945-1B9019AFBCB0}" type="presParOf" srcId="{1BDD8372-7ADB-429B-9F5A-10A88C82CCFA}" destId="{72E3464C-81D2-44D3-BB48-7C2C012898CB}" srcOrd="0" destOrd="0" presId="urn:microsoft.com/office/officeart/2008/layout/VerticalCurvedList"/>
    <dgm:cxn modelId="{A79C25D9-EB21-4DC9-A3C8-465495A93260}" type="presParOf" srcId="{2EEAED08-14F4-448C-84A9-69B477AEC318}" destId="{0F907B7A-09CC-42DA-B207-5BE1B975B161}" srcOrd="7" destOrd="0" presId="urn:microsoft.com/office/officeart/2008/layout/VerticalCurvedList"/>
    <dgm:cxn modelId="{47497A88-BDA2-4DE8-9199-DA6A5B700589}" type="presParOf" srcId="{2EEAED08-14F4-448C-84A9-69B477AEC318}" destId="{A0CA09AF-44D7-46D0-B987-61D7EF32055F}" srcOrd="8" destOrd="0" presId="urn:microsoft.com/office/officeart/2008/layout/VerticalCurvedList"/>
    <dgm:cxn modelId="{128A6EED-3C3A-4775-B1B3-467A8612BA4D}" type="presParOf" srcId="{A0CA09AF-44D7-46D0-B987-61D7EF32055F}" destId="{D2126E7E-7C61-453C-B18D-159A408E204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77B8B1-1448-4A40-A40B-3A28CE0074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02B32B8E-907A-47F9-8BF8-C193FDBCE86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เมื่อมีการซ้ำซ้อนของข้อมูลไม่แก้ไข เริ่มด้วยการเพิ่มคนใหม่มากกว่าแก้ไข</a:t>
          </a:r>
          <a:endParaRPr lang="th-TH" sz="2400" dirty="0">
            <a:latin typeface="TH Niramit AS" pitchFamily="2" charset="-34"/>
            <a:cs typeface="TH Niramit AS" pitchFamily="2" charset="-34"/>
          </a:endParaRPr>
        </a:p>
      </dgm:t>
    </dgm:pt>
    <dgm:pt modelId="{FA68AD93-04E5-43C4-84A1-35A531EFE3EB}" type="parTrans" cxnId="{D0B75784-24DE-4C5F-A3D2-BBEA35A79AA1}">
      <dgm:prSet/>
      <dgm:spPr/>
      <dgm:t>
        <a:bodyPr/>
        <a:lstStyle/>
        <a:p>
          <a:endParaRPr lang="th-TH" sz="2400">
            <a:latin typeface="TH Niramit AS" pitchFamily="2" charset="-34"/>
            <a:cs typeface="TH Niramit AS" pitchFamily="2" charset="-34"/>
          </a:endParaRPr>
        </a:p>
      </dgm:t>
    </dgm:pt>
    <dgm:pt modelId="{03F6E722-FDAC-44F0-8A7E-536DC8E21809}" type="sibTrans" cxnId="{D0B75784-24DE-4C5F-A3D2-BBEA35A79AA1}">
      <dgm:prSet/>
      <dgm:spPr/>
      <dgm:t>
        <a:bodyPr/>
        <a:lstStyle/>
        <a:p>
          <a:endParaRPr lang="th-TH" sz="2400">
            <a:latin typeface="TH Niramit AS" pitchFamily="2" charset="-34"/>
            <a:cs typeface="TH Niramit AS" pitchFamily="2" charset="-34"/>
          </a:endParaRPr>
        </a:p>
      </dgm:t>
    </dgm:pt>
    <dgm:pt modelId="{7348CC03-4DF5-467E-8C08-E5A2D6EF10E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ในแผนก </a:t>
          </a:r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OPD 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เมื่อเป็นคนไข้นอกเขต ใช้</a:t>
          </a:r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 CID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 ที่โปรแกรม </a:t>
          </a:r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generate 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ขึ้น 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  <a:hlinkClick xmlns:r="http://schemas.openxmlformats.org/officeDocument/2006/relationships" r:id="rId1"/>
            </a:rPr>
            <a:t>6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 </a:t>
          </a:r>
          <a:endParaRPr lang="th-TH" sz="2400" dirty="0" smtClean="0">
            <a:latin typeface="TH Niramit AS" pitchFamily="2" charset="-34"/>
            <a:cs typeface="TH Niramit AS" pitchFamily="2" charset="-34"/>
          </a:endParaRPr>
        </a:p>
      </dgm:t>
    </dgm:pt>
    <dgm:pt modelId="{7A41F5CA-496D-4291-95E5-1533DD148D9D}" type="parTrans" cxnId="{624B83CD-2C78-43CA-B81A-4B00435DBACF}">
      <dgm:prSet/>
      <dgm:spPr/>
      <dgm:t>
        <a:bodyPr/>
        <a:lstStyle/>
        <a:p>
          <a:endParaRPr lang="th-TH" sz="2400">
            <a:latin typeface="TH Niramit AS" pitchFamily="2" charset="-34"/>
            <a:cs typeface="TH Niramit AS" pitchFamily="2" charset="-34"/>
          </a:endParaRPr>
        </a:p>
      </dgm:t>
    </dgm:pt>
    <dgm:pt modelId="{EAA689FE-4B42-49C3-B544-1A83F84D6C5B}" type="sibTrans" cxnId="{624B83CD-2C78-43CA-B81A-4B00435DBACF}">
      <dgm:prSet/>
      <dgm:spPr/>
      <dgm:t>
        <a:bodyPr/>
        <a:lstStyle/>
        <a:p>
          <a:endParaRPr lang="th-TH" sz="2400">
            <a:latin typeface="TH Niramit AS" pitchFamily="2" charset="-34"/>
            <a:cs typeface="TH Niramit AS" pitchFamily="2" charset="-34"/>
          </a:endParaRPr>
        </a:p>
      </dgm:t>
    </dgm:pt>
    <dgm:pt modelId="{5E9091E6-1495-4E96-971D-08784EA1FF27}">
      <dgm:prSet phldrT="[Text]" custT="1"/>
      <dgm:spPr/>
      <dgm:t>
        <a:bodyPr/>
        <a:lstStyle/>
        <a:p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มีการใช้โปรแกรมและฐานข้อมูลต่างกัน ในรหัสหน่วยบริการเดียวกัน คือ   รพ.ทับคล้อ,รพ.บางมูลนาก ทำให้มีเลข </a:t>
          </a:r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HN 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ที่ซ้ำกัน มีปัญหาข้อมูลตามมา</a:t>
          </a:r>
          <a:endParaRPr lang="th-TH" sz="2400" dirty="0">
            <a:latin typeface="TH Niramit AS" pitchFamily="2" charset="-34"/>
            <a:cs typeface="TH Niramit AS" pitchFamily="2" charset="-34"/>
          </a:endParaRPr>
        </a:p>
      </dgm:t>
    </dgm:pt>
    <dgm:pt modelId="{262CFE62-5E75-4436-B05C-895E91D7BEAB}" type="parTrans" cxnId="{4227E187-ED61-4B0A-99C4-2ACB81D59A8F}">
      <dgm:prSet/>
      <dgm:spPr/>
      <dgm:t>
        <a:bodyPr/>
        <a:lstStyle/>
        <a:p>
          <a:endParaRPr lang="th-TH" sz="2400">
            <a:latin typeface="TH Niramit AS" pitchFamily="2" charset="-34"/>
            <a:cs typeface="TH Niramit AS" pitchFamily="2" charset="-34"/>
          </a:endParaRPr>
        </a:p>
      </dgm:t>
    </dgm:pt>
    <dgm:pt modelId="{EAB3B39D-BCCA-4AE8-BB4B-170E3669931A}" type="sibTrans" cxnId="{4227E187-ED61-4B0A-99C4-2ACB81D59A8F}">
      <dgm:prSet/>
      <dgm:spPr/>
      <dgm:t>
        <a:bodyPr/>
        <a:lstStyle/>
        <a:p>
          <a:endParaRPr lang="th-TH" sz="2400">
            <a:latin typeface="TH Niramit AS" pitchFamily="2" charset="-34"/>
            <a:cs typeface="TH Niramit AS" pitchFamily="2" charset="-34"/>
          </a:endParaRPr>
        </a:p>
      </dgm:t>
    </dgm:pt>
    <dgm:pt modelId="{C4644425-238F-47D4-8254-8BFD2D2BA2B4}">
      <dgm:prSet custT="1"/>
      <dgm:spPr/>
      <dgm:t>
        <a:bodyPr/>
        <a:lstStyle/>
        <a:p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บันทึกข้อมูลประชากรไม่ครบ </a:t>
          </a:r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Field 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ที่สำคัญ ที่ตรงกันกับการส่งออก </a:t>
          </a:r>
          <a:r>
            <a:rPr lang="en-US" sz="2400" b="1" dirty="0" smtClean="0">
              <a:latin typeface="TH Niramit AS" pitchFamily="2" charset="-34"/>
              <a:cs typeface="TH Niramit AS" pitchFamily="2" charset="-34"/>
            </a:rPr>
            <a:t>43 </a:t>
          </a:r>
          <a:r>
            <a:rPr lang="th-TH" sz="2400" b="1" dirty="0" smtClean="0">
              <a:latin typeface="TH Niramit AS" pitchFamily="2" charset="-34"/>
              <a:cs typeface="TH Niramit AS" pitchFamily="2" charset="-34"/>
            </a:rPr>
            <a:t>แฟ้ม</a:t>
          </a:r>
        </a:p>
      </dgm:t>
    </dgm:pt>
    <dgm:pt modelId="{2EA3F51A-787E-46BA-B9B1-BF5E45EE7A47}" type="parTrans" cxnId="{10F9DF3E-746D-44B4-94C7-8263B39E8953}">
      <dgm:prSet/>
      <dgm:spPr/>
      <dgm:t>
        <a:bodyPr/>
        <a:lstStyle/>
        <a:p>
          <a:endParaRPr lang="th-TH" sz="2400"/>
        </a:p>
      </dgm:t>
    </dgm:pt>
    <dgm:pt modelId="{6A96CB82-F443-4D66-9CCF-5A70732CC909}" type="sibTrans" cxnId="{10F9DF3E-746D-44B4-94C7-8263B39E8953}">
      <dgm:prSet/>
      <dgm:spPr/>
      <dgm:t>
        <a:bodyPr/>
        <a:lstStyle/>
        <a:p>
          <a:endParaRPr lang="th-TH" sz="2400"/>
        </a:p>
      </dgm:t>
    </dgm:pt>
    <dgm:pt modelId="{C10D372B-3765-46E5-8A04-3B4D80B39882}" type="pres">
      <dgm:prSet presAssocID="{F577B8B1-1448-4A40-A40B-3A28CE0074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30A2E9AA-ACFC-489B-9F95-05D6134EC1DC}" type="pres">
      <dgm:prSet presAssocID="{F577B8B1-1448-4A40-A40B-3A28CE0074FA}" presName="Name1" presStyleCnt="0"/>
      <dgm:spPr/>
    </dgm:pt>
    <dgm:pt modelId="{3FD79668-396C-40A2-B168-F7B17B14336D}" type="pres">
      <dgm:prSet presAssocID="{F577B8B1-1448-4A40-A40B-3A28CE0074FA}" presName="cycle" presStyleCnt="0"/>
      <dgm:spPr/>
    </dgm:pt>
    <dgm:pt modelId="{386B863A-5799-4936-8456-DA756649B54C}" type="pres">
      <dgm:prSet presAssocID="{F577B8B1-1448-4A40-A40B-3A28CE0074FA}" presName="srcNode" presStyleLbl="node1" presStyleIdx="0" presStyleCnt="4"/>
      <dgm:spPr/>
    </dgm:pt>
    <dgm:pt modelId="{23B72432-C265-458F-A135-77F63F57E71E}" type="pres">
      <dgm:prSet presAssocID="{F577B8B1-1448-4A40-A40B-3A28CE0074FA}" presName="conn" presStyleLbl="parChTrans1D2" presStyleIdx="0" presStyleCnt="1"/>
      <dgm:spPr/>
      <dgm:t>
        <a:bodyPr/>
        <a:lstStyle/>
        <a:p>
          <a:endParaRPr lang="th-TH"/>
        </a:p>
      </dgm:t>
    </dgm:pt>
    <dgm:pt modelId="{D1869467-B7CA-4C8E-9B61-5AE9918F0643}" type="pres">
      <dgm:prSet presAssocID="{F577B8B1-1448-4A40-A40B-3A28CE0074FA}" presName="extraNode" presStyleLbl="node1" presStyleIdx="0" presStyleCnt="4"/>
      <dgm:spPr/>
    </dgm:pt>
    <dgm:pt modelId="{20F27BB3-0DD0-4D0D-ADA5-361A63A24C7E}" type="pres">
      <dgm:prSet presAssocID="{F577B8B1-1448-4A40-A40B-3A28CE0074FA}" presName="dstNode" presStyleLbl="node1" presStyleIdx="0" presStyleCnt="4"/>
      <dgm:spPr/>
    </dgm:pt>
    <dgm:pt modelId="{3DB9C0C3-24D7-4699-BBFB-CD994035469B}" type="pres">
      <dgm:prSet presAssocID="{02B32B8E-907A-47F9-8BF8-C193FDBCE86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BC38AE-36F1-429D-AA14-A15854ED123C}" type="pres">
      <dgm:prSet presAssocID="{02B32B8E-907A-47F9-8BF8-C193FDBCE86C}" presName="accent_1" presStyleCnt="0"/>
      <dgm:spPr/>
    </dgm:pt>
    <dgm:pt modelId="{C1BB4802-4B1C-4833-8C36-3BFC49C27876}" type="pres">
      <dgm:prSet presAssocID="{02B32B8E-907A-47F9-8BF8-C193FDBCE86C}" presName="accentRepeatNode" presStyleLbl="solidFgAcc1" presStyleIdx="0" presStyleCnt="4"/>
      <dgm:spPr/>
    </dgm:pt>
    <dgm:pt modelId="{7D809F60-4D27-4EC5-A1D2-485A3AE4DCD2}" type="pres">
      <dgm:prSet presAssocID="{7348CC03-4DF5-467E-8C08-E5A2D6EF10E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C86D64-7EE6-45C6-BFC2-C64F928743AE}" type="pres">
      <dgm:prSet presAssocID="{7348CC03-4DF5-467E-8C08-E5A2D6EF10ED}" presName="accent_2" presStyleCnt="0"/>
      <dgm:spPr/>
    </dgm:pt>
    <dgm:pt modelId="{4233B39D-8B7F-4A03-9AC6-BA735B90ED53}" type="pres">
      <dgm:prSet presAssocID="{7348CC03-4DF5-467E-8C08-E5A2D6EF10ED}" presName="accentRepeatNode" presStyleLbl="solidFgAcc1" presStyleIdx="1" presStyleCnt="4"/>
      <dgm:spPr/>
    </dgm:pt>
    <dgm:pt modelId="{1C606DBE-CCAD-4B3D-B57F-626E032450C2}" type="pres">
      <dgm:prSet presAssocID="{5E9091E6-1495-4E96-971D-08784EA1FF2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A2F1315-DC5E-484E-93F3-3EEC0EF19245}" type="pres">
      <dgm:prSet presAssocID="{5E9091E6-1495-4E96-971D-08784EA1FF27}" presName="accent_3" presStyleCnt="0"/>
      <dgm:spPr/>
    </dgm:pt>
    <dgm:pt modelId="{6BBAE4E2-5AE7-4CCB-95A9-962ED1EA7EA1}" type="pres">
      <dgm:prSet presAssocID="{5E9091E6-1495-4E96-971D-08784EA1FF27}" presName="accentRepeatNode" presStyleLbl="solidFgAcc1" presStyleIdx="2" presStyleCnt="4"/>
      <dgm:spPr/>
    </dgm:pt>
    <dgm:pt modelId="{C707036D-D746-4E14-8512-E9022D8C991B}" type="pres">
      <dgm:prSet presAssocID="{C4644425-238F-47D4-8254-8BFD2D2BA2B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2B23140-EA3A-4AF5-A975-3FB9000986DB}" type="pres">
      <dgm:prSet presAssocID="{C4644425-238F-47D4-8254-8BFD2D2BA2B4}" presName="accent_4" presStyleCnt="0"/>
      <dgm:spPr/>
    </dgm:pt>
    <dgm:pt modelId="{84EA65CC-027D-4905-BF99-79A1634EBB5E}" type="pres">
      <dgm:prSet presAssocID="{C4644425-238F-47D4-8254-8BFD2D2BA2B4}" presName="accentRepeatNode" presStyleLbl="solidFgAcc1" presStyleIdx="3" presStyleCnt="4"/>
      <dgm:spPr/>
    </dgm:pt>
  </dgm:ptLst>
  <dgm:cxnLst>
    <dgm:cxn modelId="{7A98989C-66EC-49C0-8AB5-B1F7B8C91A70}" type="presOf" srcId="{02B32B8E-907A-47F9-8BF8-C193FDBCE86C}" destId="{3DB9C0C3-24D7-4699-BBFB-CD994035469B}" srcOrd="0" destOrd="0" presId="urn:microsoft.com/office/officeart/2008/layout/VerticalCurvedList"/>
    <dgm:cxn modelId="{4227E187-ED61-4B0A-99C4-2ACB81D59A8F}" srcId="{F577B8B1-1448-4A40-A40B-3A28CE0074FA}" destId="{5E9091E6-1495-4E96-971D-08784EA1FF27}" srcOrd="2" destOrd="0" parTransId="{262CFE62-5E75-4436-B05C-895E91D7BEAB}" sibTransId="{EAB3B39D-BCCA-4AE8-BB4B-170E3669931A}"/>
    <dgm:cxn modelId="{AA7B3F0B-1BFC-4DC6-A084-D975D2BEB70E}" type="presOf" srcId="{03F6E722-FDAC-44F0-8A7E-536DC8E21809}" destId="{23B72432-C265-458F-A135-77F63F57E71E}" srcOrd="0" destOrd="0" presId="urn:microsoft.com/office/officeart/2008/layout/VerticalCurvedList"/>
    <dgm:cxn modelId="{10F9DF3E-746D-44B4-94C7-8263B39E8953}" srcId="{F577B8B1-1448-4A40-A40B-3A28CE0074FA}" destId="{C4644425-238F-47D4-8254-8BFD2D2BA2B4}" srcOrd="3" destOrd="0" parTransId="{2EA3F51A-787E-46BA-B9B1-BF5E45EE7A47}" sibTransId="{6A96CB82-F443-4D66-9CCF-5A70732CC909}"/>
    <dgm:cxn modelId="{D0B75784-24DE-4C5F-A3D2-BBEA35A79AA1}" srcId="{F577B8B1-1448-4A40-A40B-3A28CE0074FA}" destId="{02B32B8E-907A-47F9-8BF8-C193FDBCE86C}" srcOrd="0" destOrd="0" parTransId="{FA68AD93-04E5-43C4-84A1-35A531EFE3EB}" sibTransId="{03F6E722-FDAC-44F0-8A7E-536DC8E21809}"/>
    <dgm:cxn modelId="{624B83CD-2C78-43CA-B81A-4B00435DBACF}" srcId="{F577B8B1-1448-4A40-A40B-3A28CE0074FA}" destId="{7348CC03-4DF5-467E-8C08-E5A2D6EF10ED}" srcOrd="1" destOrd="0" parTransId="{7A41F5CA-496D-4291-95E5-1533DD148D9D}" sibTransId="{EAA689FE-4B42-49C3-B544-1A83F84D6C5B}"/>
    <dgm:cxn modelId="{13FCFE19-89FA-416C-AE90-8A513E635FEB}" type="presOf" srcId="{C4644425-238F-47D4-8254-8BFD2D2BA2B4}" destId="{C707036D-D746-4E14-8512-E9022D8C991B}" srcOrd="0" destOrd="0" presId="urn:microsoft.com/office/officeart/2008/layout/VerticalCurvedList"/>
    <dgm:cxn modelId="{74AB57EE-0A06-42B9-BCE9-93EA9DE9D371}" type="presOf" srcId="{7348CC03-4DF5-467E-8C08-E5A2D6EF10ED}" destId="{7D809F60-4D27-4EC5-A1D2-485A3AE4DCD2}" srcOrd="0" destOrd="0" presId="urn:microsoft.com/office/officeart/2008/layout/VerticalCurvedList"/>
    <dgm:cxn modelId="{3C7C0926-F491-451F-B55D-08E14B48A967}" type="presOf" srcId="{F577B8B1-1448-4A40-A40B-3A28CE0074FA}" destId="{C10D372B-3765-46E5-8A04-3B4D80B39882}" srcOrd="0" destOrd="0" presId="urn:microsoft.com/office/officeart/2008/layout/VerticalCurvedList"/>
    <dgm:cxn modelId="{71DF83E2-8614-4D56-BA30-2A69F95E0A87}" type="presOf" srcId="{5E9091E6-1495-4E96-971D-08784EA1FF27}" destId="{1C606DBE-CCAD-4B3D-B57F-626E032450C2}" srcOrd="0" destOrd="0" presId="urn:microsoft.com/office/officeart/2008/layout/VerticalCurvedList"/>
    <dgm:cxn modelId="{8928A92C-685C-489E-BE45-D6C68B86FC53}" type="presParOf" srcId="{C10D372B-3765-46E5-8A04-3B4D80B39882}" destId="{30A2E9AA-ACFC-489B-9F95-05D6134EC1DC}" srcOrd="0" destOrd="0" presId="urn:microsoft.com/office/officeart/2008/layout/VerticalCurvedList"/>
    <dgm:cxn modelId="{13E23309-6050-4728-9A8A-13513DD14A7D}" type="presParOf" srcId="{30A2E9AA-ACFC-489B-9F95-05D6134EC1DC}" destId="{3FD79668-396C-40A2-B168-F7B17B14336D}" srcOrd="0" destOrd="0" presId="urn:microsoft.com/office/officeart/2008/layout/VerticalCurvedList"/>
    <dgm:cxn modelId="{4D5886CF-8686-4018-B900-082A1D59EA2B}" type="presParOf" srcId="{3FD79668-396C-40A2-B168-F7B17B14336D}" destId="{386B863A-5799-4936-8456-DA756649B54C}" srcOrd="0" destOrd="0" presId="urn:microsoft.com/office/officeart/2008/layout/VerticalCurvedList"/>
    <dgm:cxn modelId="{45EE4A50-EB6F-480B-999F-EBB5DF3DE009}" type="presParOf" srcId="{3FD79668-396C-40A2-B168-F7B17B14336D}" destId="{23B72432-C265-458F-A135-77F63F57E71E}" srcOrd="1" destOrd="0" presId="urn:microsoft.com/office/officeart/2008/layout/VerticalCurvedList"/>
    <dgm:cxn modelId="{9386219A-2AA4-419C-BE5E-33F32C7C7565}" type="presParOf" srcId="{3FD79668-396C-40A2-B168-F7B17B14336D}" destId="{D1869467-B7CA-4C8E-9B61-5AE9918F0643}" srcOrd="2" destOrd="0" presId="urn:microsoft.com/office/officeart/2008/layout/VerticalCurvedList"/>
    <dgm:cxn modelId="{7AD9AC35-F620-4676-A506-42826943C437}" type="presParOf" srcId="{3FD79668-396C-40A2-B168-F7B17B14336D}" destId="{20F27BB3-0DD0-4D0D-ADA5-361A63A24C7E}" srcOrd="3" destOrd="0" presId="urn:microsoft.com/office/officeart/2008/layout/VerticalCurvedList"/>
    <dgm:cxn modelId="{0C264D56-CF83-42AC-A6E8-2E31F0DC0ABC}" type="presParOf" srcId="{30A2E9AA-ACFC-489B-9F95-05D6134EC1DC}" destId="{3DB9C0C3-24D7-4699-BBFB-CD994035469B}" srcOrd="1" destOrd="0" presId="urn:microsoft.com/office/officeart/2008/layout/VerticalCurvedList"/>
    <dgm:cxn modelId="{BDE0C2EB-F852-4986-885F-43028585DF31}" type="presParOf" srcId="{30A2E9AA-ACFC-489B-9F95-05D6134EC1DC}" destId="{21BC38AE-36F1-429D-AA14-A15854ED123C}" srcOrd="2" destOrd="0" presId="urn:microsoft.com/office/officeart/2008/layout/VerticalCurvedList"/>
    <dgm:cxn modelId="{7FE71AED-410D-40EF-9984-29E59FE7D5F8}" type="presParOf" srcId="{21BC38AE-36F1-429D-AA14-A15854ED123C}" destId="{C1BB4802-4B1C-4833-8C36-3BFC49C27876}" srcOrd="0" destOrd="0" presId="urn:microsoft.com/office/officeart/2008/layout/VerticalCurvedList"/>
    <dgm:cxn modelId="{F98F4161-4189-4BC5-A3A6-40420DDB1EC2}" type="presParOf" srcId="{30A2E9AA-ACFC-489B-9F95-05D6134EC1DC}" destId="{7D809F60-4D27-4EC5-A1D2-485A3AE4DCD2}" srcOrd="3" destOrd="0" presId="urn:microsoft.com/office/officeart/2008/layout/VerticalCurvedList"/>
    <dgm:cxn modelId="{1312084C-6A38-4A5D-92DE-3362FFF7986B}" type="presParOf" srcId="{30A2E9AA-ACFC-489B-9F95-05D6134EC1DC}" destId="{C2C86D64-7EE6-45C6-BFC2-C64F928743AE}" srcOrd="4" destOrd="0" presId="urn:microsoft.com/office/officeart/2008/layout/VerticalCurvedList"/>
    <dgm:cxn modelId="{4917C20E-8741-44E7-B7A5-DB94AD91B710}" type="presParOf" srcId="{C2C86D64-7EE6-45C6-BFC2-C64F928743AE}" destId="{4233B39D-8B7F-4A03-9AC6-BA735B90ED53}" srcOrd="0" destOrd="0" presId="urn:microsoft.com/office/officeart/2008/layout/VerticalCurvedList"/>
    <dgm:cxn modelId="{09FD8A03-DE8F-4B22-8583-7D2D0450D4CD}" type="presParOf" srcId="{30A2E9AA-ACFC-489B-9F95-05D6134EC1DC}" destId="{1C606DBE-CCAD-4B3D-B57F-626E032450C2}" srcOrd="5" destOrd="0" presId="urn:microsoft.com/office/officeart/2008/layout/VerticalCurvedList"/>
    <dgm:cxn modelId="{9F065F7F-EF48-4B82-982D-B8891FD98639}" type="presParOf" srcId="{30A2E9AA-ACFC-489B-9F95-05D6134EC1DC}" destId="{DA2F1315-DC5E-484E-93F3-3EEC0EF19245}" srcOrd="6" destOrd="0" presId="urn:microsoft.com/office/officeart/2008/layout/VerticalCurvedList"/>
    <dgm:cxn modelId="{E2437A56-26E3-4FDE-BED3-94C9C3478E27}" type="presParOf" srcId="{DA2F1315-DC5E-484E-93F3-3EEC0EF19245}" destId="{6BBAE4E2-5AE7-4CCB-95A9-962ED1EA7EA1}" srcOrd="0" destOrd="0" presId="urn:microsoft.com/office/officeart/2008/layout/VerticalCurvedList"/>
    <dgm:cxn modelId="{DF91C40F-4039-49F6-A2FA-15AEF92C31B5}" type="presParOf" srcId="{30A2E9AA-ACFC-489B-9F95-05D6134EC1DC}" destId="{C707036D-D746-4E14-8512-E9022D8C991B}" srcOrd="7" destOrd="0" presId="urn:microsoft.com/office/officeart/2008/layout/VerticalCurvedList"/>
    <dgm:cxn modelId="{CC7113F2-A4CD-4122-9EFC-1427415682B5}" type="presParOf" srcId="{30A2E9AA-ACFC-489B-9F95-05D6134EC1DC}" destId="{A2B23140-EA3A-4AF5-A975-3FB9000986DB}" srcOrd="8" destOrd="0" presId="urn:microsoft.com/office/officeart/2008/layout/VerticalCurvedList"/>
    <dgm:cxn modelId="{9A49A7D0-95E2-47BC-ABA5-8C56A181E209}" type="presParOf" srcId="{A2B23140-EA3A-4AF5-A975-3FB9000986DB}" destId="{84EA65CC-027D-4905-BF99-79A1634EBB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6D8C88-D01E-436F-8E43-1961C8381495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1CE9D892-7131-4509-867C-4BD94961A1C7}">
      <dgm:prSet phldrT="[Text]" custT="1"/>
      <dgm:spPr/>
      <dgm:t>
        <a:bodyPr/>
        <a:lstStyle/>
        <a:p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อายุครรภ์มากกว่า </a:t>
          </a:r>
          <a:r>
            <a:rPr lang="en-US" sz="2800" b="1" dirty="0" smtClean="0">
              <a:latin typeface="TH Niramit AS" pitchFamily="2" charset="-34"/>
              <a:cs typeface="TH Niramit AS" pitchFamily="2" charset="-34"/>
            </a:rPr>
            <a:t>40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 สัปดาห์  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  <a:hlinkClick xmlns:r="http://schemas.openxmlformats.org/officeDocument/2006/relationships" r:id="rId1"/>
            </a:rPr>
            <a:t>*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 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  <a:hlinkClick xmlns:r="http://schemas.openxmlformats.org/officeDocument/2006/relationships" r:id="rId2"/>
            </a:rPr>
            <a:t>#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 </a:t>
          </a:r>
          <a:endParaRPr lang="th-TH" sz="2800" b="1" dirty="0">
            <a:latin typeface="TH Niramit AS" pitchFamily="2" charset="-34"/>
            <a:cs typeface="TH Niramit AS" pitchFamily="2" charset="-34"/>
          </a:endParaRPr>
        </a:p>
      </dgm:t>
    </dgm:pt>
    <dgm:pt modelId="{C25CD4D0-5E2C-4C8F-B4C6-C4B64BD90728}" type="parTrans" cxnId="{D5F4A1B2-E987-4687-A722-C72366CFA8BF}">
      <dgm:prSet/>
      <dgm:spPr/>
      <dgm:t>
        <a:bodyPr/>
        <a:lstStyle/>
        <a:p>
          <a:endParaRPr lang="th-TH" sz="2800" b="1">
            <a:latin typeface="TH Niramit AS" pitchFamily="2" charset="-34"/>
            <a:cs typeface="TH Niramit AS" pitchFamily="2" charset="-34"/>
          </a:endParaRPr>
        </a:p>
      </dgm:t>
    </dgm:pt>
    <dgm:pt modelId="{A018637E-4854-4C35-B1C7-FA3362B6B0AC}" type="sibTrans" cxnId="{D5F4A1B2-E987-4687-A722-C72366CFA8BF}">
      <dgm:prSet/>
      <dgm:spPr/>
      <dgm:t>
        <a:bodyPr/>
        <a:lstStyle/>
        <a:p>
          <a:endParaRPr lang="th-TH" sz="2800" b="1">
            <a:latin typeface="TH Niramit AS" pitchFamily="2" charset="-34"/>
            <a:cs typeface="TH Niramit AS" pitchFamily="2" charset="-34"/>
          </a:endParaRPr>
        </a:p>
      </dgm:t>
    </dgm:pt>
    <dgm:pt modelId="{3CC2C141-929F-463F-BAA1-FA48B7E1C5E7}">
      <dgm:prSet phldrT="[Text]" custT="1"/>
      <dgm:spPr/>
      <dgm:t>
        <a:bodyPr/>
        <a:lstStyle/>
        <a:p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วันตรวจ </a:t>
          </a:r>
          <a:r>
            <a:rPr lang="en-US" sz="2800" b="1" dirty="0" smtClean="0">
              <a:latin typeface="TH Niramit AS" pitchFamily="2" charset="-34"/>
              <a:cs typeface="TH Niramit AS" pitchFamily="2" charset="-34"/>
            </a:rPr>
            <a:t>LAB 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ในหญิงตั้งครรภ์ ก่อน </a:t>
          </a:r>
          <a:r>
            <a:rPr lang="en-US" sz="2800" b="1" dirty="0" smtClean="0">
              <a:latin typeface="TH Niramit AS" pitchFamily="2" charset="-34"/>
              <a:cs typeface="TH Niramit AS" pitchFamily="2" charset="-34"/>
            </a:rPr>
            <a:t>LMP  </a:t>
          </a:r>
          <a:r>
            <a:rPr lang="en-US" sz="2800" b="1" dirty="0" smtClean="0">
              <a:latin typeface="TH Niramit AS" pitchFamily="2" charset="-34"/>
              <a:cs typeface="TH Niramit AS" pitchFamily="2" charset="-34"/>
              <a:hlinkClick xmlns:r="http://schemas.openxmlformats.org/officeDocument/2006/relationships" r:id="rId3"/>
            </a:rPr>
            <a:t>*</a:t>
          </a:r>
          <a:r>
            <a:rPr lang="en-US" sz="2800" b="1" dirty="0" smtClean="0">
              <a:latin typeface="TH Niramit AS" pitchFamily="2" charset="-34"/>
              <a:cs typeface="TH Niramit AS" pitchFamily="2" charset="-34"/>
            </a:rPr>
            <a:t>  </a:t>
          </a:r>
          <a:endParaRPr lang="th-TH" sz="2800" b="1" dirty="0">
            <a:latin typeface="TH Niramit AS" pitchFamily="2" charset="-34"/>
            <a:cs typeface="TH Niramit AS" pitchFamily="2" charset="-34"/>
          </a:endParaRPr>
        </a:p>
      </dgm:t>
    </dgm:pt>
    <dgm:pt modelId="{F8E084E6-9599-4E6D-ABF2-DA3CE42E2D37}" type="parTrans" cxnId="{4EBFDD41-09EE-445C-8270-3E2A2782FC81}">
      <dgm:prSet/>
      <dgm:spPr/>
      <dgm:t>
        <a:bodyPr/>
        <a:lstStyle/>
        <a:p>
          <a:endParaRPr lang="th-TH" sz="2800" b="1">
            <a:latin typeface="TH Niramit AS" pitchFamily="2" charset="-34"/>
            <a:cs typeface="TH Niramit AS" pitchFamily="2" charset="-34"/>
          </a:endParaRPr>
        </a:p>
      </dgm:t>
    </dgm:pt>
    <dgm:pt modelId="{14FD3FEF-2AF7-4765-86D2-E1500101C62F}" type="sibTrans" cxnId="{4EBFDD41-09EE-445C-8270-3E2A2782FC81}">
      <dgm:prSet/>
      <dgm:spPr/>
      <dgm:t>
        <a:bodyPr/>
        <a:lstStyle/>
        <a:p>
          <a:endParaRPr lang="th-TH" sz="2800" b="1">
            <a:latin typeface="TH Niramit AS" pitchFamily="2" charset="-34"/>
            <a:cs typeface="TH Niramit AS" pitchFamily="2" charset="-34"/>
          </a:endParaRPr>
        </a:p>
      </dgm:t>
    </dgm:pt>
    <dgm:pt modelId="{EF2BF2A6-5D5B-4DE5-93AA-DB5616F383D7}">
      <dgm:prSet phldrT="[Text]" custT="1"/>
      <dgm:spPr/>
      <dgm:t>
        <a:bodyPr/>
        <a:lstStyle/>
        <a:p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ความสัมพันธ์ของข้อมูลระหว่างการ </a:t>
          </a:r>
          <a:r>
            <a:rPr lang="en-US" sz="2800" b="1" dirty="0" smtClean="0">
              <a:latin typeface="TH Niramit AS" pitchFamily="2" charset="-34"/>
              <a:cs typeface="TH Niramit AS" pitchFamily="2" charset="-34"/>
            </a:rPr>
            <a:t> ANC 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การคลอด และติดตามหลังคลอด 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  <a:hlinkClick xmlns:r="http://schemas.openxmlformats.org/officeDocument/2006/relationships" r:id="rId4"/>
            </a:rPr>
            <a:t>*</a:t>
          </a:r>
          <a:endParaRPr lang="th-TH" sz="2800" b="1" dirty="0">
            <a:latin typeface="TH Niramit AS" pitchFamily="2" charset="-34"/>
            <a:cs typeface="TH Niramit AS" pitchFamily="2" charset="-34"/>
          </a:endParaRPr>
        </a:p>
      </dgm:t>
    </dgm:pt>
    <dgm:pt modelId="{7CD2D40E-F8B0-4814-BCDD-140651FB3C3C}" type="parTrans" cxnId="{E6656D9B-8660-4B71-818E-13F8F7BFDB59}">
      <dgm:prSet/>
      <dgm:spPr/>
      <dgm:t>
        <a:bodyPr/>
        <a:lstStyle/>
        <a:p>
          <a:endParaRPr lang="th-TH" sz="2800" b="1">
            <a:latin typeface="TH Niramit AS" pitchFamily="2" charset="-34"/>
            <a:cs typeface="TH Niramit AS" pitchFamily="2" charset="-34"/>
          </a:endParaRPr>
        </a:p>
      </dgm:t>
    </dgm:pt>
    <dgm:pt modelId="{FD3964BE-7941-44D9-BD08-D8501C09BE94}" type="sibTrans" cxnId="{E6656D9B-8660-4B71-818E-13F8F7BFDB59}">
      <dgm:prSet/>
      <dgm:spPr/>
      <dgm:t>
        <a:bodyPr/>
        <a:lstStyle/>
        <a:p>
          <a:endParaRPr lang="th-TH" sz="2800" b="1">
            <a:latin typeface="TH Niramit AS" pitchFamily="2" charset="-34"/>
            <a:cs typeface="TH Niramit AS" pitchFamily="2" charset="-34"/>
          </a:endParaRPr>
        </a:p>
      </dgm:t>
    </dgm:pt>
    <dgm:pt modelId="{30A1B14A-AF32-463D-8C49-4F4EA25FE0D5}">
      <dgm:prSet phldrT="[Text]" custT="1"/>
      <dgm:spPr/>
      <dgm:t>
        <a:bodyPr/>
        <a:lstStyle/>
        <a:p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การเยี่ยมหลังคลอดก่อนวันคลอด / เยี่ยมเกิน </a:t>
          </a:r>
          <a:r>
            <a:rPr lang="en-US" sz="2800" b="1" dirty="0" smtClean="0">
              <a:latin typeface="TH Niramit AS" pitchFamily="2" charset="-34"/>
              <a:cs typeface="TH Niramit AS" pitchFamily="2" charset="-34"/>
            </a:rPr>
            <a:t>42</a:t>
          </a:r>
          <a:r>
            <a:rPr lang="th-TH" sz="2800" b="1" dirty="0" smtClean="0">
              <a:latin typeface="TH Niramit AS" pitchFamily="2" charset="-34"/>
              <a:cs typeface="TH Niramit AS" pitchFamily="2" charset="-34"/>
            </a:rPr>
            <a:t> วัน</a:t>
          </a:r>
          <a:endParaRPr lang="th-TH" sz="2800" b="1" dirty="0">
            <a:latin typeface="TH Niramit AS" pitchFamily="2" charset="-34"/>
            <a:cs typeface="TH Niramit AS" pitchFamily="2" charset="-34"/>
          </a:endParaRPr>
        </a:p>
      </dgm:t>
    </dgm:pt>
    <dgm:pt modelId="{E36100B0-170A-41CA-BBE4-ED5741D5D940}" type="parTrans" cxnId="{D8143A21-CF2F-4099-9699-D42B2076C43E}">
      <dgm:prSet/>
      <dgm:spPr/>
      <dgm:t>
        <a:bodyPr/>
        <a:lstStyle/>
        <a:p>
          <a:endParaRPr lang="th-TH" sz="2800" b="1"/>
        </a:p>
      </dgm:t>
    </dgm:pt>
    <dgm:pt modelId="{CAAF5057-BB5A-4DFE-AE62-117A2E6D867C}" type="sibTrans" cxnId="{D8143A21-CF2F-4099-9699-D42B2076C43E}">
      <dgm:prSet/>
      <dgm:spPr/>
      <dgm:t>
        <a:bodyPr/>
        <a:lstStyle/>
        <a:p>
          <a:endParaRPr lang="th-TH" sz="2800" b="1"/>
        </a:p>
      </dgm:t>
    </dgm:pt>
    <dgm:pt modelId="{23F1380A-28FE-4C65-A87A-63857C16AB1A}" type="pres">
      <dgm:prSet presAssocID="{D76D8C88-D01E-436F-8E43-1961C83814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B2750A6-F155-4E15-BC8A-21C147F47F22}" type="pres">
      <dgm:prSet presAssocID="{1CE9D892-7131-4509-867C-4BD94961A1C7}" presName="parentLin" presStyleCnt="0"/>
      <dgm:spPr/>
    </dgm:pt>
    <dgm:pt modelId="{00D0F611-8E9A-439B-959F-15A133117F45}" type="pres">
      <dgm:prSet presAssocID="{1CE9D892-7131-4509-867C-4BD94961A1C7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EC1D02DB-F018-43D1-A248-15CDA5BBE1E4}" type="pres">
      <dgm:prSet presAssocID="{1CE9D892-7131-4509-867C-4BD94961A1C7}" presName="parentText" presStyleLbl="node1" presStyleIdx="0" presStyleCnt="4" custScaleX="142857" custLinFactNeighborY="1085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5FC155-7D30-4207-B509-6114FA6F7FE9}" type="pres">
      <dgm:prSet presAssocID="{1CE9D892-7131-4509-867C-4BD94961A1C7}" presName="negativeSpace" presStyleCnt="0"/>
      <dgm:spPr/>
    </dgm:pt>
    <dgm:pt modelId="{2AFBE8C9-1C12-4539-BE64-A31B52046847}" type="pres">
      <dgm:prSet presAssocID="{1CE9D892-7131-4509-867C-4BD94961A1C7}" presName="childText" presStyleLbl="conFgAcc1" presStyleIdx="0" presStyleCnt="4">
        <dgm:presLayoutVars>
          <dgm:bulletEnabled val="1"/>
        </dgm:presLayoutVars>
      </dgm:prSet>
      <dgm:spPr/>
    </dgm:pt>
    <dgm:pt modelId="{997288E0-42F0-4765-9370-0CF2F7696C37}" type="pres">
      <dgm:prSet presAssocID="{A018637E-4854-4C35-B1C7-FA3362B6B0AC}" presName="spaceBetweenRectangles" presStyleCnt="0"/>
      <dgm:spPr/>
    </dgm:pt>
    <dgm:pt modelId="{25DCAB25-D61D-4EDF-BC5B-BCC2BE8E33CE}" type="pres">
      <dgm:prSet presAssocID="{3CC2C141-929F-463F-BAA1-FA48B7E1C5E7}" presName="parentLin" presStyleCnt="0"/>
      <dgm:spPr/>
    </dgm:pt>
    <dgm:pt modelId="{2FE7C67D-8220-43BD-957D-392BBE1342B6}" type="pres">
      <dgm:prSet presAssocID="{3CC2C141-929F-463F-BAA1-FA48B7E1C5E7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B9932948-D0F4-4D4E-9132-26B347C65C41}" type="pres">
      <dgm:prSet presAssocID="{3CC2C141-929F-463F-BAA1-FA48B7E1C5E7}" presName="parentText" presStyleLbl="node1" presStyleIdx="1" presStyleCnt="4" custScaleX="142857" custLinFactNeighborY="1085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A1F3C1-0AAC-40E5-9D7E-08568D0D83EF}" type="pres">
      <dgm:prSet presAssocID="{3CC2C141-929F-463F-BAA1-FA48B7E1C5E7}" presName="negativeSpace" presStyleCnt="0"/>
      <dgm:spPr/>
    </dgm:pt>
    <dgm:pt modelId="{845F5E1D-B282-43CB-AA98-C39771D32C68}" type="pres">
      <dgm:prSet presAssocID="{3CC2C141-929F-463F-BAA1-FA48B7E1C5E7}" presName="childText" presStyleLbl="conFgAcc1" presStyleIdx="1" presStyleCnt="4">
        <dgm:presLayoutVars>
          <dgm:bulletEnabled val="1"/>
        </dgm:presLayoutVars>
      </dgm:prSet>
      <dgm:spPr/>
    </dgm:pt>
    <dgm:pt modelId="{05B9633B-2602-4E7F-837D-F14750776E73}" type="pres">
      <dgm:prSet presAssocID="{14FD3FEF-2AF7-4765-86D2-E1500101C62F}" presName="spaceBetweenRectangles" presStyleCnt="0"/>
      <dgm:spPr/>
    </dgm:pt>
    <dgm:pt modelId="{2633649F-98BC-416B-9C87-2AD4F4677DF5}" type="pres">
      <dgm:prSet presAssocID="{EF2BF2A6-5D5B-4DE5-93AA-DB5616F383D7}" presName="parentLin" presStyleCnt="0"/>
      <dgm:spPr/>
    </dgm:pt>
    <dgm:pt modelId="{D69145D0-866F-4AE9-9FE3-2CE9DBDF5738}" type="pres">
      <dgm:prSet presAssocID="{EF2BF2A6-5D5B-4DE5-93AA-DB5616F383D7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F4D49A6E-9982-4CEB-9F26-41A5A3F35952}" type="pres">
      <dgm:prSet presAssocID="{EF2BF2A6-5D5B-4DE5-93AA-DB5616F383D7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0A9401D-A308-4970-A888-BEE9D2B8165C}" type="pres">
      <dgm:prSet presAssocID="{EF2BF2A6-5D5B-4DE5-93AA-DB5616F383D7}" presName="negativeSpace" presStyleCnt="0"/>
      <dgm:spPr/>
    </dgm:pt>
    <dgm:pt modelId="{ADD22B53-2ADB-438A-B86E-36703C0D061E}" type="pres">
      <dgm:prSet presAssocID="{EF2BF2A6-5D5B-4DE5-93AA-DB5616F383D7}" presName="childText" presStyleLbl="conFgAcc1" presStyleIdx="2" presStyleCnt="4">
        <dgm:presLayoutVars>
          <dgm:bulletEnabled val="1"/>
        </dgm:presLayoutVars>
      </dgm:prSet>
      <dgm:spPr/>
    </dgm:pt>
    <dgm:pt modelId="{19A4EE35-A4C1-4579-BB9D-A15C651E2A50}" type="pres">
      <dgm:prSet presAssocID="{FD3964BE-7941-44D9-BD08-D8501C09BE94}" presName="spaceBetweenRectangles" presStyleCnt="0"/>
      <dgm:spPr/>
    </dgm:pt>
    <dgm:pt modelId="{793C1561-A969-479D-B7DD-DFFB6E5C6A9C}" type="pres">
      <dgm:prSet presAssocID="{30A1B14A-AF32-463D-8C49-4F4EA25FE0D5}" presName="parentLin" presStyleCnt="0"/>
      <dgm:spPr/>
    </dgm:pt>
    <dgm:pt modelId="{7B92FCF1-AD37-492A-9FFF-49F003751896}" type="pres">
      <dgm:prSet presAssocID="{30A1B14A-AF32-463D-8C49-4F4EA25FE0D5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E57AA3DD-12F6-4BC9-B90D-8495625F8B56}" type="pres">
      <dgm:prSet presAssocID="{30A1B14A-AF32-463D-8C49-4F4EA25FE0D5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6ECF3BD-DDFC-4342-80C3-6D6AD83CC60D}" type="pres">
      <dgm:prSet presAssocID="{30A1B14A-AF32-463D-8C49-4F4EA25FE0D5}" presName="negativeSpace" presStyleCnt="0"/>
      <dgm:spPr/>
    </dgm:pt>
    <dgm:pt modelId="{CBC6EF6C-24F3-4175-A2C2-1393AB7D82DF}" type="pres">
      <dgm:prSet presAssocID="{30A1B14A-AF32-463D-8C49-4F4EA25FE0D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FC11BA9-89A1-400B-A90C-E282499C218B}" type="presOf" srcId="{30A1B14A-AF32-463D-8C49-4F4EA25FE0D5}" destId="{E57AA3DD-12F6-4BC9-B90D-8495625F8B56}" srcOrd="1" destOrd="0" presId="urn:microsoft.com/office/officeart/2005/8/layout/list1"/>
    <dgm:cxn modelId="{D28582CF-A7B8-43F5-9BB3-79C99EEEB7BF}" type="presOf" srcId="{1CE9D892-7131-4509-867C-4BD94961A1C7}" destId="{EC1D02DB-F018-43D1-A248-15CDA5BBE1E4}" srcOrd="1" destOrd="0" presId="urn:microsoft.com/office/officeart/2005/8/layout/list1"/>
    <dgm:cxn modelId="{E6656D9B-8660-4B71-818E-13F8F7BFDB59}" srcId="{D76D8C88-D01E-436F-8E43-1961C8381495}" destId="{EF2BF2A6-5D5B-4DE5-93AA-DB5616F383D7}" srcOrd="2" destOrd="0" parTransId="{7CD2D40E-F8B0-4814-BCDD-140651FB3C3C}" sibTransId="{FD3964BE-7941-44D9-BD08-D8501C09BE94}"/>
    <dgm:cxn modelId="{A47B7D83-4FF7-448C-B62C-7880FE3A19B7}" type="presOf" srcId="{EF2BF2A6-5D5B-4DE5-93AA-DB5616F383D7}" destId="{D69145D0-866F-4AE9-9FE3-2CE9DBDF5738}" srcOrd="0" destOrd="0" presId="urn:microsoft.com/office/officeart/2005/8/layout/list1"/>
    <dgm:cxn modelId="{3AC318AD-676A-43F3-AF1C-122539442280}" type="presOf" srcId="{3CC2C141-929F-463F-BAA1-FA48B7E1C5E7}" destId="{2FE7C67D-8220-43BD-957D-392BBE1342B6}" srcOrd="0" destOrd="0" presId="urn:microsoft.com/office/officeart/2005/8/layout/list1"/>
    <dgm:cxn modelId="{97A5A64F-1BB9-432A-BAC5-E101B27B9B60}" type="presOf" srcId="{1CE9D892-7131-4509-867C-4BD94961A1C7}" destId="{00D0F611-8E9A-439B-959F-15A133117F45}" srcOrd="0" destOrd="0" presId="urn:microsoft.com/office/officeart/2005/8/layout/list1"/>
    <dgm:cxn modelId="{2DD837B8-4BBC-41A9-A6C6-67190EFFBFFA}" type="presOf" srcId="{EF2BF2A6-5D5B-4DE5-93AA-DB5616F383D7}" destId="{F4D49A6E-9982-4CEB-9F26-41A5A3F35952}" srcOrd="1" destOrd="0" presId="urn:microsoft.com/office/officeart/2005/8/layout/list1"/>
    <dgm:cxn modelId="{4EBFDD41-09EE-445C-8270-3E2A2782FC81}" srcId="{D76D8C88-D01E-436F-8E43-1961C8381495}" destId="{3CC2C141-929F-463F-BAA1-FA48B7E1C5E7}" srcOrd="1" destOrd="0" parTransId="{F8E084E6-9599-4E6D-ABF2-DA3CE42E2D37}" sibTransId="{14FD3FEF-2AF7-4765-86D2-E1500101C62F}"/>
    <dgm:cxn modelId="{46CE7FE4-8C45-4088-AD18-4DC5D6511CA0}" type="presOf" srcId="{D76D8C88-D01E-436F-8E43-1961C8381495}" destId="{23F1380A-28FE-4C65-A87A-63857C16AB1A}" srcOrd="0" destOrd="0" presId="urn:microsoft.com/office/officeart/2005/8/layout/list1"/>
    <dgm:cxn modelId="{26754D39-1B26-46AA-B556-C81567B857FF}" type="presOf" srcId="{3CC2C141-929F-463F-BAA1-FA48B7E1C5E7}" destId="{B9932948-D0F4-4D4E-9132-26B347C65C41}" srcOrd="1" destOrd="0" presId="urn:microsoft.com/office/officeart/2005/8/layout/list1"/>
    <dgm:cxn modelId="{D5F4A1B2-E987-4687-A722-C72366CFA8BF}" srcId="{D76D8C88-D01E-436F-8E43-1961C8381495}" destId="{1CE9D892-7131-4509-867C-4BD94961A1C7}" srcOrd="0" destOrd="0" parTransId="{C25CD4D0-5E2C-4C8F-B4C6-C4B64BD90728}" sibTransId="{A018637E-4854-4C35-B1C7-FA3362B6B0AC}"/>
    <dgm:cxn modelId="{D8143A21-CF2F-4099-9699-D42B2076C43E}" srcId="{D76D8C88-D01E-436F-8E43-1961C8381495}" destId="{30A1B14A-AF32-463D-8C49-4F4EA25FE0D5}" srcOrd="3" destOrd="0" parTransId="{E36100B0-170A-41CA-BBE4-ED5741D5D940}" sibTransId="{CAAF5057-BB5A-4DFE-AE62-117A2E6D867C}"/>
    <dgm:cxn modelId="{91BE7F88-27B4-4BD8-8EB4-3E793B6EB64E}" type="presOf" srcId="{30A1B14A-AF32-463D-8C49-4F4EA25FE0D5}" destId="{7B92FCF1-AD37-492A-9FFF-49F003751896}" srcOrd="0" destOrd="0" presId="urn:microsoft.com/office/officeart/2005/8/layout/list1"/>
    <dgm:cxn modelId="{F0093DBB-9631-4CB5-8173-BDACF194E764}" type="presParOf" srcId="{23F1380A-28FE-4C65-A87A-63857C16AB1A}" destId="{6B2750A6-F155-4E15-BC8A-21C147F47F22}" srcOrd="0" destOrd="0" presId="urn:microsoft.com/office/officeart/2005/8/layout/list1"/>
    <dgm:cxn modelId="{BBB353D4-BC2E-46DB-AF72-BA935FD5DEFE}" type="presParOf" srcId="{6B2750A6-F155-4E15-BC8A-21C147F47F22}" destId="{00D0F611-8E9A-439B-959F-15A133117F45}" srcOrd="0" destOrd="0" presId="urn:microsoft.com/office/officeart/2005/8/layout/list1"/>
    <dgm:cxn modelId="{CD93FD55-5500-4165-8FD0-47BC3A4858C5}" type="presParOf" srcId="{6B2750A6-F155-4E15-BC8A-21C147F47F22}" destId="{EC1D02DB-F018-43D1-A248-15CDA5BBE1E4}" srcOrd="1" destOrd="0" presId="urn:microsoft.com/office/officeart/2005/8/layout/list1"/>
    <dgm:cxn modelId="{740AA45D-8CC1-4E7E-9E0B-0A92DC900427}" type="presParOf" srcId="{23F1380A-28FE-4C65-A87A-63857C16AB1A}" destId="{C25FC155-7D30-4207-B509-6114FA6F7FE9}" srcOrd="1" destOrd="0" presId="urn:microsoft.com/office/officeart/2005/8/layout/list1"/>
    <dgm:cxn modelId="{671A60E5-E8F3-4DAD-9745-FC5C1F093363}" type="presParOf" srcId="{23F1380A-28FE-4C65-A87A-63857C16AB1A}" destId="{2AFBE8C9-1C12-4539-BE64-A31B52046847}" srcOrd="2" destOrd="0" presId="urn:microsoft.com/office/officeart/2005/8/layout/list1"/>
    <dgm:cxn modelId="{A6C99489-C81B-4AE2-9E0D-660E5E342DB2}" type="presParOf" srcId="{23F1380A-28FE-4C65-A87A-63857C16AB1A}" destId="{997288E0-42F0-4765-9370-0CF2F7696C37}" srcOrd="3" destOrd="0" presId="urn:microsoft.com/office/officeart/2005/8/layout/list1"/>
    <dgm:cxn modelId="{E64ED0CA-B60A-41B8-B163-426324E869E1}" type="presParOf" srcId="{23F1380A-28FE-4C65-A87A-63857C16AB1A}" destId="{25DCAB25-D61D-4EDF-BC5B-BCC2BE8E33CE}" srcOrd="4" destOrd="0" presId="urn:microsoft.com/office/officeart/2005/8/layout/list1"/>
    <dgm:cxn modelId="{DA9202A4-380D-46AB-B08A-092F0DBF1A4E}" type="presParOf" srcId="{25DCAB25-D61D-4EDF-BC5B-BCC2BE8E33CE}" destId="{2FE7C67D-8220-43BD-957D-392BBE1342B6}" srcOrd="0" destOrd="0" presId="urn:microsoft.com/office/officeart/2005/8/layout/list1"/>
    <dgm:cxn modelId="{F2C86FB6-4CF2-4601-BD1E-F61EE3FA9B6F}" type="presParOf" srcId="{25DCAB25-D61D-4EDF-BC5B-BCC2BE8E33CE}" destId="{B9932948-D0F4-4D4E-9132-26B347C65C41}" srcOrd="1" destOrd="0" presId="urn:microsoft.com/office/officeart/2005/8/layout/list1"/>
    <dgm:cxn modelId="{590F7723-3B0D-4DA8-A506-6726D3C1FC8C}" type="presParOf" srcId="{23F1380A-28FE-4C65-A87A-63857C16AB1A}" destId="{EAA1F3C1-0AAC-40E5-9D7E-08568D0D83EF}" srcOrd="5" destOrd="0" presId="urn:microsoft.com/office/officeart/2005/8/layout/list1"/>
    <dgm:cxn modelId="{C2A73BA2-ACF4-489D-97E4-401E58FD5E97}" type="presParOf" srcId="{23F1380A-28FE-4C65-A87A-63857C16AB1A}" destId="{845F5E1D-B282-43CB-AA98-C39771D32C68}" srcOrd="6" destOrd="0" presId="urn:microsoft.com/office/officeart/2005/8/layout/list1"/>
    <dgm:cxn modelId="{30D6FD1A-92B7-4B30-91FE-469416F6E45C}" type="presParOf" srcId="{23F1380A-28FE-4C65-A87A-63857C16AB1A}" destId="{05B9633B-2602-4E7F-837D-F14750776E73}" srcOrd="7" destOrd="0" presId="urn:microsoft.com/office/officeart/2005/8/layout/list1"/>
    <dgm:cxn modelId="{D0824CB2-0D69-41A9-9541-D24CB75F4FE0}" type="presParOf" srcId="{23F1380A-28FE-4C65-A87A-63857C16AB1A}" destId="{2633649F-98BC-416B-9C87-2AD4F4677DF5}" srcOrd="8" destOrd="0" presId="urn:microsoft.com/office/officeart/2005/8/layout/list1"/>
    <dgm:cxn modelId="{A87F0D6A-0380-4637-B3FB-2607A8D76378}" type="presParOf" srcId="{2633649F-98BC-416B-9C87-2AD4F4677DF5}" destId="{D69145D0-866F-4AE9-9FE3-2CE9DBDF5738}" srcOrd="0" destOrd="0" presId="urn:microsoft.com/office/officeart/2005/8/layout/list1"/>
    <dgm:cxn modelId="{272D7F07-0660-4E9D-A3C3-83751EC8216B}" type="presParOf" srcId="{2633649F-98BC-416B-9C87-2AD4F4677DF5}" destId="{F4D49A6E-9982-4CEB-9F26-41A5A3F35952}" srcOrd="1" destOrd="0" presId="urn:microsoft.com/office/officeart/2005/8/layout/list1"/>
    <dgm:cxn modelId="{85D90B5A-C0CE-4A94-98D8-AECFCDA68C9D}" type="presParOf" srcId="{23F1380A-28FE-4C65-A87A-63857C16AB1A}" destId="{10A9401D-A308-4970-A888-BEE9D2B8165C}" srcOrd="9" destOrd="0" presId="urn:microsoft.com/office/officeart/2005/8/layout/list1"/>
    <dgm:cxn modelId="{8B4BA979-6628-4D3C-89AC-12D982068790}" type="presParOf" srcId="{23F1380A-28FE-4C65-A87A-63857C16AB1A}" destId="{ADD22B53-2ADB-438A-B86E-36703C0D061E}" srcOrd="10" destOrd="0" presId="urn:microsoft.com/office/officeart/2005/8/layout/list1"/>
    <dgm:cxn modelId="{48311DAD-BCCE-4AAC-AE82-38A7809F7F2F}" type="presParOf" srcId="{23F1380A-28FE-4C65-A87A-63857C16AB1A}" destId="{19A4EE35-A4C1-4579-BB9D-A15C651E2A50}" srcOrd="11" destOrd="0" presId="urn:microsoft.com/office/officeart/2005/8/layout/list1"/>
    <dgm:cxn modelId="{E09FFB3D-E24A-4916-AF29-AEEE7C117661}" type="presParOf" srcId="{23F1380A-28FE-4C65-A87A-63857C16AB1A}" destId="{793C1561-A969-479D-B7DD-DFFB6E5C6A9C}" srcOrd="12" destOrd="0" presId="urn:microsoft.com/office/officeart/2005/8/layout/list1"/>
    <dgm:cxn modelId="{974305C6-198D-47ED-85F1-8864C893363D}" type="presParOf" srcId="{793C1561-A969-479D-B7DD-DFFB6E5C6A9C}" destId="{7B92FCF1-AD37-492A-9FFF-49F003751896}" srcOrd="0" destOrd="0" presId="urn:microsoft.com/office/officeart/2005/8/layout/list1"/>
    <dgm:cxn modelId="{6AF62D92-02A1-48E1-8298-D18181160895}" type="presParOf" srcId="{793C1561-A969-479D-B7DD-DFFB6E5C6A9C}" destId="{E57AA3DD-12F6-4BC9-B90D-8495625F8B56}" srcOrd="1" destOrd="0" presId="urn:microsoft.com/office/officeart/2005/8/layout/list1"/>
    <dgm:cxn modelId="{CD0DB2D5-DC22-4089-972E-CD4C7957019D}" type="presParOf" srcId="{23F1380A-28FE-4C65-A87A-63857C16AB1A}" destId="{76ECF3BD-DDFC-4342-80C3-6D6AD83CC60D}" srcOrd="13" destOrd="0" presId="urn:microsoft.com/office/officeart/2005/8/layout/list1"/>
    <dgm:cxn modelId="{DDC9D575-4EED-448B-8C6F-E85F7D18D506}" type="presParOf" srcId="{23F1380A-28FE-4C65-A87A-63857C16AB1A}" destId="{CBC6EF6C-24F3-4175-A2C2-1393AB7D82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725CC0-113F-4BD0-9482-91C97ED1CF85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AC8A627C-27D1-4DAF-ADE9-376D502E24B7}">
      <dgm:prSet phldrT="[ข้อความ]"/>
      <dgm:spPr/>
      <dgm:t>
        <a:bodyPr/>
        <a:lstStyle/>
        <a:p>
          <a:r>
            <a:rPr lang="th-TH" b="1" dirty="0" smtClean="0">
              <a:latin typeface="TH Niramit AS" pitchFamily="2" charset="-34"/>
              <a:cs typeface="TH Niramit AS" pitchFamily="2" charset="-34"/>
            </a:rPr>
            <a:t>ได้มีการรับบริการ แต่ลงบันทึกไม่สมบูรณ์</a:t>
          </a:r>
          <a:r>
            <a:rPr lang="en-US" b="1" dirty="0" smtClean="0">
              <a:latin typeface="TH Niramit AS" pitchFamily="2" charset="-34"/>
              <a:cs typeface="TH Niramit AS" pitchFamily="2" charset="-34"/>
            </a:rPr>
            <a:t>/</a:t>
          </a:r>
          <a:r>
            <a:rPr lang="th-TH" b="1" dirty="0" smtClean="0">
              <a:latin typeface="TH Niramit AS" pitchFamily="2" charset="-34"/>
              <a:cs typeface="TH Niramit AS" pitchFamily="2" charset="-34"/>
            </a:rPr>
            <a:t>     ไม่ส่งออกมาในรูปแบบ</a:t>
          </a:r>
          <a:r>
            <a:rPr lang="en-US" b="1" dirty="0" smtClean="0">
              <a:latin typeface="TH Niramit AS" pitchFamily="2" charset="-34"/>
              <a:cs typeface="TH Niramit AS" pitchFamily="2" charset="-34"/>
            </a:rPr>
            <a:t>  43</a:t>
          </a:r>
          <a:r>
            <a:rPr lang="th-TH" b="1" dirty="0" smtClean="0">
              <a:latin typeface="TH Niramit AS" pitchFamily="2" charset="-34"/>
              <a:cs typeface="TH Niramit AS" pitchFamily="2" charset="-34"/>
            </a:rPr>
            <a:t> แฟ้ม </a:t>
          </a:r>
          <a:r>
            <a:rPr lang="th-TH" b="1" u="sng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จึงไม่มีข้อมูล</a:t>
          </a:r>
          <a:endParaRPr lang="th-TH" u="sng" dirty="0">
            <a:solidFill>
              <a:srgbClr val="FF0000"/>
            </a:solidFill>
          </a:endParaRPr>
        </a:p>
      </dgm:t>
    </dgm:pt>
    <dgm:pt modelId="{25628096-40B3-42F2-B4AF-849B2673B275}" type="parTrans" cxnId="{671FA683-B3F2-4C2B-A48B-0A9BB720550D}">
      <dgm:prSet/>
      <dgm:spPr/>
      <dgm:t>
        <a:bodyPr/>
        <a:lstStyle/>
        <a:p>
          <a:endParaRPr lang="th-TH"/>
        </a:p>
      </dgm:t>
    </dgm:pt>
    <dgm:pt modelId="{DA0CD32C-997C-463E-93D4-732FA0F73780}" type="sibTrans" cxnId="{671FA683-B3F2-4C2B-A48B-0A9BB720550D}">
      <dgm:prSet/>
      <dgm:spPr/>
      <dgm:t>
        <a:bodyPr/>
        <a:lstStyle/>
        <a:p>
          <a:endParaRPr lang="th-TH"/>
        </a:p>
      </dgm:t>
    </dgm:pt>
    <dgm:pt modelId="{9370E766-C5E6-45CE-AE20-5E43C1936B1D}">
      <dgm:prSet phldrT="[ข้อความ]"/>
      <dgm:spPr/>
      <dgm:t>
        <a:bodyPr/>
        <a:lstStyle/>
        <a:p>
          <a:r>
            <a:rPr lang="th-TH" b="1" dirty="0" smtClean="0">
              <a:latin typeface="TH Niramit AS" pitchFamily="2" charset="-34"/>
              <a:cs typeface="TH Niramit AS" pitchFamily="2" charset="-34"/>
            </a:rPr>
            <a:t>ได้รับบริการแต่ไม่ได้มีการลงบันทึก                </a:t>
          </a:r>
          <a:r>
            <a:rPr lang="th-TH" b="1" u="sng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จึงไม่มีข้อมูล</a:t>
          </a:r>
          <a:endParaRPr lang="th-TH" u="sng" dirty="0">
            <a:solidFill>
              <a:srgbClr val="FF0000"/>
            </a:solidFill>
          </a:endParaRPr>
        </a:p>
      </dgm:t>
    </dgm:pt>
    <dgm:pt modelId="{6C42B692-F670-4298-8CD7-E8244E9FB4F6}" type="parTrans" cxnId="{FBDBD7CF-2BC8-4D33-A817-419C47EDF989}">
      <dgm:prSet/>
      <dgm:spPr/>
      <dgm:t>
        <a:bodyPr/>
        <a:lstStyle/>
        <a:p>
          <a:endParaRPr lang="th-TH"/>
        </a:p>
      </dgm:t>
    </dgm:pt>
    <dgm:pt modelId="{08DF4E52-A50C-4F78-88EF-0B299AACC758}" type="sibTrans" cxnId="{FBDBD7CF-2BC8-4D33-A817-419C47EDF989}">
      <dgm:prSet/>
      <dgm:spPr/>
      <dgm:t>
        <a:bodyPr/>
        <a:lstStyle/>
        <a:p>
          <a:endParaRPr lang="th-TH"/>
        </a:p>
      </dgm:t>
    </dgm:pt>
    <dgm:pt modelId="{99032B8E-0DD5-4DF8-B466-7E516DAFA56E}">
      <dgm:prSet phldrT="[ข้อความ]"/>
      <dgm:spPr/>
      <dgm:t>
        <a:bodyPr/>
        <a:lstStyle/>
        <a:p>
          <a:r>
            <a:rPr lang="th-TH" b="1" dirty="0" smtClean="0">
              <a:latin typeface="TH Niramit AS" pitchFamily="2" charset="-34"/>
              <a:cs typeface="TH Niramit AS" pitchFamily="2" charset="-34"/>
            </a:rPr>
            <a:t>ไม่มีการบริการ ไม่ได้ลงข้อมูล </a:t>
          </a:r>
          <a:r>
            <a:rPr lang="th-TH" b="1" u="sng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rPr>
            <a:t>จึงไม่มีข้อมูล</a:t>
          </a:r>
          <a:endParaRPr lang="th-TH" u="sng" dirty="0">
            <a:solidFill>
              <a:srgbClr val="FF0000"/>
            </a:solidFill>
          </a:endParaRPr>
        </a:p>
      </dgm:t>
    </dgm:pt>
    <dgm:pt modelId="{63FDB63D-7372-4F5C-AF25-91AB365439C2}" type="parTrans" cxnId="{DA04409F-B075-4195-93AA-69B3EA664D9B}">
      <dgm:prSet/>
      <dgm:spPr/>
      <dgm:t>
        <a:bodyPr/>
        <a:lstStyle/>
        <a:p>
          <a:endParaRPr lang="th-TH"/>
        </a:p>
      </dgm:t>
    </dgm:pt>
    <dgm:pt modelId="{FFBC55A6-15D5-4078-8288-02D5BFA6B82E}" type="sibTrans" cxnId="{DA04409F-B075-4195-93AA-69B3EA664D9B}">
      <dgm:prSet/>
      <dgm:spPr/>
      <dgm:t>
        <a:bodyPr/>
        <a:lstStyle/>
        <a:p>
          <a:endParaRPr lang="th-TH"/>
        </a:p>
      </dgm:t>
    </dgm:pt>
    <dgm:pt modelId="{A12EC4FE-E2D2-4879-86A1-25674EE0B006}" type="pres">
      <dgm:prSet presAssocID="{01725CC0-113F-4BD0-9482-91C97ED1CF8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2CDE2F7C-0169-4F11-8C4E-EF928BD2E31C}" type="pres">
      <dgm:prSet presAssocID="{AC8A627C-27D1-4DAF-ADE9-376D502E24B7}" presName="comp" presStyleCnt="0"/>
      <dgm:spPr/>
    </dgm:pt>
    <dgm:pt modelId="{27331AEB-400E-4636-915F-A622004A3BF0}" type="pres">
      <dgm:prSet presAssocID="{AC8A627C-27D1-4DAF-ADE9-376D502E24B7}" presName="box" presStyleLbl="node1" presStyleIdx="0" presStyleCnt="3"/>
      <dgm:spPr/>
      <dgm:t>
        <a:bodyPr/>
        <a:lstStyle/>
        <a:p>
          <a:endParaRPr lang="th-TH"/>
        </a:p>
      </dgm:t>
    </dgm:pt>
    <dgm:pt modelId="{91230B7E-BCD8-4445-9F43-18DFDBCF4FBC}" type="pres">
      <dgm:prSet presAssocID="{AC8A627C-27D1-4DAF-ADE9-376D502E24B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DB2744F-36F6-4914-8984-88B0104A4641}" type="pres">
      <dgm:prSet presAssocID="{AC8A627C-27D1-4DAF-ADE9-376D502E24B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0E59468-3E38-45D3-A641-DFDE71121275}" type="pres">
      <dgm:prSet presAssocID="{DA0CD32C-997C-463E-93D4-732FA0F73780}" presName="spacer" presStyleCnt="0"/>
      <dgm:spPr/>
    </dgm:pt>
    <dgm:pt modelId="{01227FAA-546C-4A7D-B7C0-7D092CA8E201}" type="pres">
      <dgm:prSet presAssocID="{9370E766-C5E6-45CE-AE20-5E43C1936B1D}" presName="comp" presStyleCnt="0"/>
      <dgm:spPr/>
    </dgm:pt>
    <dgm:pt modelId="{009A4EB3-5D89-44DF-B133-73898BD484FD}" type="pres">
      <dgm:prSet presAssocID="{9370E766-C5E6-45CE-AE20-5E43C1936B1D}" presName="box" presStyleLbl="node1" presStyleIdx="1" presStyleCnt="3"/>
      <dgm:spPr/>
      <dgm:t>
        <a:bodyPr/>
        <a:lstStyle/>
        <a:p>
          <a:endParaRPr lang="th-TH"/>
        </a:p>
      </dgm:t>
    </dgm:pt>
    <dgm:pt modelId="{B9777C05-F6A2-4FF3-AFCF-CE08A22D1914}" type="pres">
      <dgm:prSet presAssocID="{9370E766-C5E6-45CE-AE20-5E43C1936B1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509919B3-D8EA-42A8-84CE-4926D1FEB7FF}" type="pres">
      <dgm:prSet presAssocID="{9370E766-C5E6-45CE-AE20-5E43C1936B1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AB962C-084B-484A-933F-73F9E911E4E3}" type="pres">
      <dgm:prSet presAssocID="{08DF4E52-A50C-4F78-88EF-0B299AACC758}" presName="spacer" presStyleCnt="0"/>
      <dgm:spPr/>
    </dgm:pt>
    <dgm:pt modelId="{2F439C79-32C1-489F-81EE-29CC5342A2E0}" type="pres">
      <dgm:prSet presAssocID="{99032B8E-0DD5-4DF8-B466-7E516DAFA56E}" presName="comp" presStyleCnt="0"/>
      <dgm:spPr/>
    </dgm:pt>
    <dgm:pt modelId="{96FB9CC9-C442-4937-9B13-9D6F2F823EA3}" type="pres">
      <dgm:prSet presAssocID="{99032B8E-0DD5-4DF8-B466-7E516DAFA56E}" presName="box" presStyleLbl="node1" presStyleIdx="2" presStyleCnt="3"/>
      <dgm:spPr/>
      <dgm:t>
        <a:bodyPr/>
        <a:lstStyle/>
        <a:p>
          <a:endParaRPr lang="th-TH"/>
        </a:p>
      </dgm:t>
    </dgm:pt>
    <dgm:pt modelId="{05000F75-21BA-4A44-B4FA-B2668B84918E}" type="pres">
      <dgm:prSet presAssocID="{99032B8E-0DD5-4DF8-B466-7E516DAFA56E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0C719E12-D7B5-4E09-AF3F-A7BCBE79E191}" type="pres">
      <dgm:prSet presAssocID="{99032B8E-0DD5-4DF8-B466-7E516DAFA56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71FA683-B3F2-4C2B-A48B-0A9BB720550D}" srcId="{01725CC0-113F-4BD0-9482-91C97ED1CF85}" destId="{AC8A627C-27D1-4DAF-ADE9-376D502E24B7}" srcOrd="0" destOrd="0" parTransId="{25628096-40B3-42F2-B4AF-849B2673B275}" sibTransId="{DA0CD32C-997C-463E-93D4-732FA0F73780}"/>
    <dgm:cxn modelId="{BAA82A55-F15D-4257-9359-AA4AC803A567}" type="presOf" srcId="{99032B8E-0DD5-4DF8-B466-7E516DAFA56E}" destId="{0C719E12-D7B5-4E09-AF3F-A7BCBE79E191}" srcOrd="1" destOrd="0" presId="urn:microsoft.com/office/officeart/2005/8/layout/vList4"/>
    <dgm:cxn modelId="{52F49950-CC77-41B4-BE3D-343E84B322B5}" type="presOf" srcId="{99032B8E-0DD5-4DF8-B466-7E516DAFA56E}" destId="{96FB9CC9-C442-4937-9B13-9D6F2F823EA3}" srcOrd="0" destOrd="0" presId="urn:microsoft.com/office/officeart/2005/8/layout/vList4"/>
    <dgm:cxn modelId="{38CC21E0-200F-4063-BEB5-2502C8B4D168}" type="presOf" srcId="{01725CC0-113F-4BD0-9482-91C97ED1CF85}" destId="{A12EC4FE-E2D2-4879-86A1-25674EE0B006}" srcOrd="0" destOrd="0" presId="urn:microsoft.com/office/officeart/2005/8/layout/vList4"/>
    <dgm:cxn modelId="{BB91CB04-4EDE-47B4-A69A-6ADACD1E8A47}" type="presOf" srcId="{9370E766-C5E6-45CE-AE20-5E43C1936B1D}" destId="{509919B3-D8EA-42A8-84CE-4926D1FEB7FF}" srcOrd="1" destOrd="0" presId="urn:microsoft.com/office/officeart/2005/8/layout/vList4"/>
    <dgm:cxn modelId="{4E330612-88AE-4354-B3E4-A7D0E1358085}" type="presOf" srcId="{AC8A627C-27D1-4DAF-ADE9-376D502E24B7}" destId="{27331AEB-400E-4636-915F-A622004A3BF0}" srcOrd="0" destOrd="0" presId="urn:microsoft.com/office/officeart/2005/8/layout/vList4"/>
    <dgm:cxn modelId="{3522BFD9-9874-4DD9-B766-159B76C9B786}" type="presOf" srcId="{AC8A627C-27D1-4DAF-ADE9-376D502E24B7}" destId="{6DB2744F-36F6-4914-8984-88B0104A4641}" srcOrd="1" destOrd="0" presId="urn:microsoft.com/office/officeart/2005/8/layout/vList4"/>
    <dgm:cxn modelId="{FBDBD7CF-2BC8-4D33-A817-419C47EDF989}" srcId="{01725CC0-113F-4BD0-9482-91C97ED1CF85}" destId="{9370E766-C5E6-45CE-AE20-5E43C1936B1D}" srcOrd="1" destOrd="0" parTransId="{6C42B692-F670-4298-8CD7-E8244E9FB4F6}" sibTransId="{08DF4E52-A50C-4F78-88EF-0B299AACC758}"/>
    <dgm:cxn modelId="{DA04409F-B075-4195-93AA-69B3EA664D9B}" srcId="{01725CC0-113F-4BD0-9482-91C97ED1CF85}" destId="{99032B8E-0DD5-4DF8-B466-7E516DAFA56E}" srcOrd="2" destOrd="0" parTransId="{63FDB63D-7372-4F5C-AF25-91AB365439C2}" sibTransId="{FFBC55A6-15D5-4078-8288-02D5BFA6B82E}"/>
    <dgm:cxn modelId="{580231B0-1E01-48E0-A6F4-8AA599A71BBF}" type="presOf" srcId="{9370E766-C5E6-45CE-AE20-5E43C1936B1D}" destId="{009A4EB3-5D89-44DF-B133-73898BD484FD}" srcOrd="0" destOrd="0" presId="urn:microsoft.com/office/officeart/2005/8/layout/vList4"/>
    <dgm:cxn modelId="{05BDD704-9465-475D-BA8C-05EFF69DE198}" type="presParOf" srcId="{A12EC4FE-E2D2-4879-86A1-25674EE0B006}" destId="{2CDE2F7C-0169-4F11-8C4E-EF928BD2E31C}" srcOrd="0" destOrd="0" presId="urn:microsoft.com/office/officeart/2005/8/layout/vList4"/>
    <dgm:cxn modelId="{77A8CE1F-3792-453B-8E8A-13390775B8A7}" type="presParOf" srcId="{2CDE2F7C-0169-4F11-8C4E-EF928BD2E31C}" destId="{27331AEB-400E-4636-915F-A622004A3BF0}" srcOrd="0" destOrd="0" presId="urn:microsoft.com/office/officeart/2005/8/layout/vList4"/>
    <dgm:cxn modelId="{C005A48D-6DBB-4DF6-8B6C-61DB861231DF}" type="presParOf" srcId="{2CDE2F7C-0169-4F11-8C4E-EF928BD2E31C}" destId="{91230B7E-BCD8-4445-9F43-18DFDBCF4FBC}" srcOrd="1" destOrd="0" presId="urn:microsoft.com/office/officeart/2005/8/layout/vList4"/>
    <dgm:cxn modelId="{65DF538C-24B6-4ED1-B8A2-AC2FD8A756AF}" type="presParOf" srcId="{2CDE2F7C-0169-4F11-8C4E-EF928BD2E31C}" destId="{6DB2744F-36F6-4914-8984-88B0104A4641}" srcOrd="2" destOrd="0" presId="urn:microsoft.com/office/officeart/2005/8/layout/vList4"/>
    <dgm:cxn modelId="{45CD618A-4B79-4235-8B84-CF027EEEA581}" type="presParOf" srcId="{A12EC4FE-E2D2-4879-86A1-25674EE0B006}" destId="{B0E59468-3E38-45D3-A641-DFDE71121275}" srcOrd="1" destOrd="0" presId="urn:microsoft.com/office/officeart/2005/8/layout/vList4"/>
    <dgm:cxn modelId="{CBAD56E9-1213-47F8-8896-A3406AB92509}" type="presParOf" srcId="{A12EC4FE-E2D2-4879-86A1-25674EE0B006}" destId="{01227FAA-546C-4A7D-B7C0-7D092CA8E201}" srcOrd="2" destOrd="0" presId="urn:microsoft.com/office/officeart/2005/8/layout/vList4"/>
    <dgm:cxn modelId="{CC3C248E-80D2-4761-B8E0-C23FCDE4C3B8}" type="presParOf" srcId="{01227FAA-546C-4A7D-B7C0-7D092CA8E201}" destId="{009A4EB3-5D89-44DF-B133-73898BD484FD}" srcOrd="0" destOrd="0" presId="urn:microsoft.com/office/officeart/2005/8/layout/vList4"/>
    <dgm:cxn modelId="{D8FB129B-2A9A-4831-919E-39DF204AB7C2}" type="presParOf" srcId="{01227FAA-546C-4A7D-B7C0-7D092CA8E201}" destId="{B9777C05-F6A2-4FF3-AFCF-CE08A22D1914}" srcOrd="1" destOrd="0" presId="urn:microsoft.com/office/officeart/2005/8/layout/vList4"/>
    <dgm:cxn modelId="{34D7BFC5-3602-4D21-AAB9-E4B892879E80}" type="presParOf" srcId="{01227FAA-546C-4A7D-B7C0-7D092CA8E201}" destId="{509919B3-D8EA-42A8-84CE-4926D1FEB7FF}" srcOrd="2" destOrd="0" presId="urn:microsoft.com/office/officeart/2005/8/layout/vList4"/>
    <dgm:cxn modelId="{76B58940-3C43-47CF-B5B9-D16AB70E25CA}" type="presParOf" srcId="{A12EC4FE-E2D2-4879-86A1-25674EE0B006}" destId="{90AB962C-084B-484A-933F-73F9E911E4E3}" srcOrd="3" destOrd="0" presId="urn:microsoft.com/office/officeart/2005/8/layout/vList4"/>
    <dgm:cxn modelId="{3C92BD71-46B6-447E-9404-FF90CAEAA24F}" type="presParOf" srcId="{A12EC4FE-E2D2-4879-86A1-25674EE0B006}" destId="{2F439C79-32C1-489F-81EE-29CC5342A2E0}" srcOrd="4" destOrd="0" presId="urn:microsoft.com/office/officeart/2005/8/layout/vList4"/>
    <dgm:cxn modelId="{4FC722D6-0269-43A3-B8E8-55D54C66D8F8}" type="presParOf" srcId="{2F439C79-32C1-489F-81EE-29CC5342A2E0}" destId="{96FB9CC9-C442-4937-9B13-9D6F2F823EA3}" srcOrd="0" destOrd="0" presId="urn:microsoft.com/office/officeart/2005/8/layout/vList4"/>
    <dgm:cxn modelId="{0CA40A43-E2F6-4B1B-9067-9766A43FF0FB}" type="presParOf" srcId="{2F439C79-32C1-489F-81EE-29CC5342A2E0}" destId="{05000F75-21BA-4A44-B4FA-B2668B84918E}" srcOrd="1" destOrd="0" presId="urn:microsoft.com/office/officeart/2005/8/layout/vList4"/>
    <dgm:cxn modelId="{94DFDB45-8E16-4AB4-A0B4-16C1B1488954}" type="presParOf" srcId="{2F439C79-32C1-489F-81EE-29CC5342A2E0}" destId="{0C719E12-D7B5-4E09-AF3F-A7BCBE79E1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30A63A-4E85-4AEC-BD40-3ED5EF10D2C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h-TH"/>
        </a:p>
      </dgm:t>
    </dgm:pt>
    <dgm:pt modelId="{510D1138-8463-49D3-B015-5671D8B895E1}">
      <dgm:prSet phldrT="[ข้อความ]" custT="1"/>
      <dgm:spPr/>
      <dgm:t>
        <a:bodyPr/>
        <a:lstStyle/>
        <a:p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มีการบันทึกข้อมูล 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EPI 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ในโปรแกรมบริการ รพ./</a:t>
          </a:r>
          <a:r>
            <a:rPr lang="en-US" sz="2600" b="1" dirty="0" smtClean="0">
              <a:latin typeface="TH Niramit AS" pitchFamily="2" charset="-34"/>
              <a:cs typeface="TH Niramit AS" pitchFamily="2" charset="-34"/>
            </a:rPr>
            <a:t>PCU</a:t>
          </a:r>
          <a:r>
            <a:rPr lang="th-TH" sz="2600" b="1" dirty="0" smtClean="0">
              <a:latin typeface="TH Niramit AS" pitchFamily="2" charset="-34"/>
              <a:cs typeface="TH Niramit AS" pitchFamily="2" charset="-34"/>
            </a:rPr>
            <a:t>/รพ.สต.แต่ไม่ส่งออกและ/หรือส่งออกไม่ครบถ้วน</a:t>
          </a:r>
          <a:endParaRPr lang="th-TH" sz="2600" dirty="0"/>
        </a:p>
      </dgm:t>
    </dgm:pt>
    <dgm:pt modelId="{53134EB6-2333-440C-A751-58010D64D974}" type="parTrans" cxnId="{A79F2D5D-945E-4373-9F94-457B65EB67E7}">
      <dgm:prSet/>
      <dgm:spPr/>
      <dgm:t>
        <a:bodyPr/>
        <a:lstStyle/>
        <a:p>
          <a:endParaRPr lang="th-TH" sz="2600"/>
        </a:p>
      </dgm:t>
    </dgm:pt>
    <dgm:pt modelId="{F25DC36F-CAE9-46E6-B820-61A6276D9FC9}" type="sibTrans" cxnId="{A79F2D5D-945E-4373-9F94-457B65EB67E7}">
      <dgm:prSet/>
      <dgm:spPr/>
      <dgm:t>
        <a:bodyPr/>
        <a:lstStyle/>
        <a:p>
          <a:endParaRPr lang="th-TH" sz="2600"/>
        </a:p>
      </dgm:t>
    </dgm:pt>
    <dgm:pt modelId="{36CB1DAE-CFD9-484E-95CF-9C6BB95B30FF}">
      <dgm:prSet phldrT="[ข้อความ]" custT="1"/>
      <dgm:spPr/>
      <dgm:t>
        <a:bodyPr/>
        <a:lstStyle/>
        <a:p>
          <a:r>
            <a:rPr lang="th-TH" sz="2600" b="1" smtClean="0">
              <a:latin typeface="TH Niramit AS" pitchFamily="2" charset="-34"/>
              <a:cs typeface="TH Niramit AS" pitchFamily="2" charset="-34"/>
            </a:rPr>
            <a:t>รพ.</a:t>
          </a:r>
          <a:r>
            <a:rPr lang="en-US" sz="2600" b="1" smtClean="0">
              <a:latin typeface="TH Niramit AS" pitchFamily="2" charset="-34"/>
              <a:cs typeface="TH Niramit AS" pitchFamily="2" charset="-34"/>
            </a:rPr>
            <a:t> </a:t>
          </a:r>
          <a:r>
            <a:rPr lang="th-TH" sz="2600" b="1" smtClean="0">
              <a:latin typeface="TH Niramit AS" pitchFamily="2" charset="-34"/>
              <a:cs typeface="TH Niramit AS" pitchFamily="2" charset="-34"/>
            </a:rPr>
            <a:t>บันทึกการให้วัคซีน</a:t>
          </a:r>
          <a:r>
            <a:rPr lang="en-US" sz="2600" b="1" smtClean="0">
              <a:latin typeface="TH Niramit AS" pitchFamily="2" charset="-34"/>
              <a:cs typeface="TH Niramit AS" pitchFamily="2" charset="-34"/>
            </a:rPr>
            <a:t> BCG </a:t>
          </a:r>
          <a:r>
            <a:rPr lang="th-TH" sz="2600" b="1" smtClean="0">
              <a:latin typeface="TH Niramit AS" pitchFamily="2" charset="-34"/>
              <a:cs typeface="TH Niramit AS" pitchFamily="2" charset="-34"/>
            </a:rPr>
            <a:t>เด็กแรกเกิด ที่ </a:t>
          </a:r>
          <a:r>
            <a:rPr lang="en-US" sz="2600" b="1" smtClean="0">
              <a:latin typeface="TH Niramit AS" pitchFamily="2" charset="-34"/>
              <a:cs typeface="TH Niramit AS" pitchFamily="2" charset="-34"/>
            </a:rPr>
            <a:t>generate</a:t>
          </a:r>
          <a:r>
            <a:rPr lang="th-TH" sz="2600" b="1" smtClean="0">
              <a:latin typeface="TH Niramit AS" pitchFamily="2" charset="-34"/>
              <a:cs typeface="TH Niramit AS" pitchFamily="2" charset="-34"/>
            </a:rPr>
            <a:t> เลข</a:t>
          </a:r>
          <a:r>
            <a:rPr lang="en-US" sz="2600" b="1" smtClean="0">
              <a:latin typeface="TH Niramit AS" pitchFamily="2" charset="-34"/>
              <a:cs typeface="TH Niramit AS" pitchFamily="2" charset="-34"/>
            </a:rPr>
            <a:t> CID</a:t>
          </a:r>
          <a:r>
            <a:rPr lang="th-TH" sz="2600" b="1" smtClean="0">
              <a:latin typeface="TH Niramit AS" pitchFamily="2" charset="-34"/>
              <a:cs typeface="TH Niramit AS" pitchFamily="2" charset="-34"/>
            </a:rPr>
            <a:t> </a:t>
          </a:r>
          <a:endParaRPr lang="th-TH" sz="2600" dirty="0"/>
        </a:p>
      </dgm:t>
    </dgm:pt>
    <dgm:pt modelId="{CA73966C-3CBE-4BBD-8B0F-E85EDAC40E9E}" type="parTrans" cxnId="{288C302A-199C-4B25-8BF9-13230225DA44}">
      <dgm:prSet/>
      <dgm:spPr/>
      <dgm:t>
        <a:bodyPr/>
        <a:lstStyle/>
        <a:p>
          <a:endParaRPr lang="th-TH" sz="2600"/>
        </a:p>
      </dgm:t>
    </dgm:pt>
    <dgm:pt modelId="{8EFE4A07-5A8E-4552-9F0E-DA0935FB0FE7}" type="sibTrans" cxnId="{288C302A-199C-4B25-8BF9-13230225DA44}">
      <dgm:prSet/>
      <dgm:spPr/>
      <dgm:t>
        <a:bodyPr/>
        <a:lstStyle/>
        <a:p>
          <a:endParaRPr lang="th-TH" sz="2600"/>
        </a:p>
      </dgm:t>
    </dgm:pt>
    <dgm:pt modelId="{92F0FE49-CDCE-4F00-9328-29B1558DCABA}">
      <dgm:prSet phldrT="[ข้อความ]" custT="1"/>
      <dgm:spPr/>
      <dgm:t>
        <a:bodyPr/>
        <a:lstStyle/>
        <a:p>
          <a:r>
            <a:rPr lang="th-TH" sz="2600" b="1" smtClean="0">
              <a:latin typeface="TH Niramit AS" pitchFamily="2" charset="-34"/>
              <a:cs typeface="TH Niramit AS" pitchFamily="2" charset="-34"/>
            </a:rPr>
            <a:t>ไม่ได้ตรวจสอบ/ระบบการตรวจสอบการส่งออกว่าส่งออกได้ครบถ้วนหรือไม่</a:t>
          </a:r>
          <a:endParaRPr lang="th-TH" sz="2600" dirty="0"/>
        </a:p>
      </dgm:t>
    </dgm:pt>
    <dgm:pt modelId="{6F1B8077-0428-4203-A7B8-4CC30DEE6129}" type="parTrans" cxnId="{153D0EEA-E029-4BD7-91B9-063E89B3F0ED}">
      <dgm:prSet/>
      <dgm:spPr/>
      <dgm:t>
        <a:bodyPr/>
        <a:lstStyle/>
        <a:p>
          <a:endParaRPr lang="th-TH" sz="2600"/>
        </a:p>
      </dgm:t>
    </dgm:pt>
    <dgm:pt modelId="{ADEC11DA-406A-4838-BA9B-F0DDAF61C97B}" type="sibTrans" cxnId="{153D0EEA-E029-4BD7-91B9-063E89B3F0ED}">
      <dgm:prSet/>
      <dgm:spPr/>
      <dgm:t>
        <a:bodyPr/>
        <a:lstStyle/>
        <a:p>
          <a:endParaRPr lang="th-TH" sz="2600"/>
        </a:p>
      </dgm:t>
    </dgm:pt>
    <dgm:pt modelId="{EA47A4DC-336E-4836-BDF8-AAA62D5C2A44}">
      <dgm:prSet phldrT="[ข้อความ]" custT="1"/>
      <dgm:spPr/>
      <dgm:t>
        <a:bodyPr/>
        <a:lstStyle/>
        <a:p>
          <a:r>
            <a:rPr lang="th-TH" sz="2600" b="1" smtClean="0">
              <a:latin typeface="TH Niramit AS" pitchFamily="2" charset="-34"/>
              <a:cs typeface="TH Niramit AS" pitchFamily="2" charset="-34"/>
            </a:rPr>
            <a:t>การบันทึกขาดความครบถ้วน  ไม่ได้การเก็บข้อมูลความครอบคลุมมาลงบันทึกเฉพาะวัคซีนที่มารับบริการ</a:t>
          </a:r>
          <a:endParaRPr lang="th-TH" sz="2600" dirty="0"/>
        </a:p>
      </dgm:t>
    </dgm:pt>
    <dgm:pt modelId="{EDE036A9-E57D-4568-AD81-53B478C26E8B}" type="parTrans" cxnId="{E3F6C55C-A05B-490C-B83E-9566F0D9AC5B}">
      <dgm:prSet/>
      <dgm:spPr/>
      <dgm:t>
        <a:bodyPr/>
        <a:lstStyle/>
        <a:p>
          <a:endParaRPr lang="th-TH" sz="2600"/>
        </a:p>
      </dgm:t>
    </dgm:pt>
    <dgm:pt modelId="{A259AD81-5AA5-462D-9350-8FBB52EE3339}" type="sibTrans" cxnId="{E3F6C55C-A05B-490C-B83E-9566F0D9AC5B}">
      <dgm:prSet/>
      <dgm:spPr/>
      <dgm:t>
        <a:bodyPr/>
        <a:lstStyle/>
        <a:p>
          <a:endParaRPr lang="th-TH" sz="2600"/>
        </a:p>
      </dgm:t>
    </dgm:pt>
    <dgm:pt modelId="{5C5BE8DF-F0C2-437D-A740-156D5CE197CD}">
      <dgm:prSet phldrT="[ข้อความ]" custT="1"/>
      <dgm:spPr/>
      <dgm:t>
        <a:bodyPr/>
        <a:lstStyle/>
        <a:p>
          <a:r>
            <a:rPr lang="th-TH" sz="2600" b="1" smtClean="0">
              <a:latin typeface="TH Niramit AS" pitchFamily="2" charset="-34"/>
              <a:cs typeface="TH Niramit AS" pitchFamily="2" charset="-34"/>
            </a:rPr>
            <a:t>กลุ่มเป้าหมายไม่ครบถ้วน ถูกต้อง</a:t>
          </a:r>
          <a:endParaRPr lang="th-TH" sz="2600" dirty="0"/>
        </a:p>
      </dgm:t>
    </dgm:pt>
    <dgm:pt modelId="{A9B476F4-D2AC-4A08-A957-509C7C92B622}" type="parTrans" cxnId="{6EA4EDF4-2CB8-4E34-90A0-065B97ED834E}">
      <dgm:prSet/>
      <dgm:spPr/>
      <dgm:t>
        <a:bodyPr/>
        <a:lstStyle/>
        <a:p>
          <a:endParaRPr lang="th-TH" sz="2600"/>
        </a:p>
      </dgm:t>
    </dgm:pt>
    <dgm:pt modelId="{B9EA7407-4B44-47F5-B184-CBB2D010C3D8}" type="sibTrans" cxnId="{6EA4EDF4-2CB8-4E34-90A0-065B97ED834E}">
      <dgm:prSet/>
      <dgm:spPr/>
      <dgm:t>
        <a:bodyPr/>
        <a:lstStyle/>
        <a:p>
          <a:endParaRPr lang="th-TH" sz="2600"/>
        </a:p>
      </dgm:t>
    </dgm:pt>
    <dgm:pt modelId="{478DE64E-48DD-4560-A0F0-0E747EDB7B7B}" type="pres">
      <dgm:prSet presAssocID="{0130A63A-4E85-4AEC-BD40-3ED5EF10D2C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C00A22A7-C175-44F4-8EB9-701E3ABC1D0C}" type="pres">
      <dgm:prSet presAssocID="{0130A63A-4E85-4AEC-BD40-3ED5EF10D2CB}" presName="Name1" presStyleCnt="0"/>
      <dgm:spPr/>
    </dgm:pt>
    <dgm:pt modelId="{4B970B70-1C36-47E6-B3FD-D2BF12BC39D6}" type="pres">
      <dgm:prSet presAssocID="{0130A63A-4E85-4AEC-BD40-3ED5EF10D2CB}" presName="cycle" presStyleCnt="0"/>
      <dgm:spPr/>
    </dgm:pt>
    <dgm:pt modelId="{3DA2BE6C-3CDB-499B-8136-4E43506A0B3E}" type="pres">
      <dgm:prSet presAssocID="{0130A63A-4E85-4AEC-BD40-3ED5EF10D2CB}" presName="srcNode" presStyleLbl="node1" presStyleIdx="0" presStyleCnt="5"/>
      <dgm:spPr/>
    </dgm:pt>
    <dgm:pt modelId="{07D5F67E-D26C-49F6-A9EA-6AE6ECDF2999}" type="pres">
      <dgm:prSet presAssocID="{0130A63A-4E85-4AEC-BD40-3ED5EF10D2CB}" presName="conn" presStyleLbl="parChTrans1D2" presStyleIdx="0" presStyleCnt="1"/>
      <dgm:spPr/>
      <dgm:t>
        <a:bodyPr/>
        <a:lstStyle/>
        <a:p>
          <a:endParaRPr lang="th-TH"/>
        </a:p>
      </dgm:t>
    </dgm:pt>
    <dgm:pt modelId="{9C077971-FDAA-401F-8779-019B34328966}" type="pres">
      <dgm:prSet presAssocID="{0130A63A-4E85-4AEC-BD40-3ED5EF10D2CB}" presName="extraNode" presStyleLbl="node1" presStyleIdx="0" presStyleCnt="5"/>
      <dgm:spPr/>
    </dgm:pt>
    <dgm:pt modelId="{7B14F98A-43CD-4E0E-A4B8-914A5F41BA69}" type="pres">
      <dgm:prSet presAssocID="{0130A63A-4E85-4AEC-BD40-3ED5EF10D2CB}" presName="dstNode" presStyleLbl="node1" presStyleIdx="0" presStyleCnt="5"/>
      <dgm:spPr/>
    </dgm:pt>
    <dgm:pt modelId="{95965262-8007-4107-8347-924D8FAE519F}" type="pres">
      <dgm:prSet presAssocID="{510D1138-8463-49D3-B015-5671D8B895E1}" presName="text_1" presStyleLbl="node1" presStyleIdx="0" presStyleCnt="5" custScaleY="1356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04C1F8-011D-4B11-82BD-ADD2C1A673AF}" type="pres">
      <dgm:prSet presAssocID="{510D1138-8463-49D3-B015-5671D8B895E1}" presName="accent_1" presStyleCnt="0"/>
      <dgm:spPr/>
    </dgm:pt>
    <dgm:pt modelId="{7673F346-D49C-4AF6-9F81-F80E91FEF48E}" type="pres">
      <dgm:prSet presAssocID="{510D1138-8463-49D3-B015-5671D8B895E1}" presName="accentRepeatNode" presStyleLbl="solidFgAcc1" presStyleIdx="0" presStyleCnt="5" custScaleX="105316" custScaleY="108497"/>
      <dgm:spPr/>
    </dgm:pt>
    <dgm:pt modelId="{469F4391-E781-4078-8D2F-3CF0D2AF388F}" type="pres">
      <dgm:prSet presAssocID="{36CB1DAE-CFD9-484E-95CF-9C6BB95B30FF}" presName="text_2" presStyleLbl="node1" presStyleIdx="1" presStyleCnt="5" custScaleY="1356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8B0067-728E-42FC-832A-45223DAD5F84}" type="pres">
      <dgm:prSet presAssocID="{36CB1DAE-CFD9-484E-95CF-9C6BB95B30FF}" presName="accent_2" presStyleCnt="0"/>
      <dgm:spPr/>
    </dgm:pt>
    <dgm:pt modelId="{3DFDC82C-B252-492A-962D-0F2B05925D21}" type="pres">
      <dgm:prSet presAssocID="{36CB1DAE-CFD9-484E-95CF-9C6BB95B30FF}" presName="accentRepeatNode" presStyleLbl="solidFgAcc1" presStyleIdx="1" presStyleCnt="5" custScaleX="105316" custScaleY="108497"/>
      <dgm:spPr/>
    </dgm:pt>
    <dgm:pt modelId="{5D9150CA-9859-4D70-98E0-C8A2AD30AD8B}" type="pres">
      <dgm:prSet presAssocID="{92F0FE49-CDCE-4F00-9328-29B1558DCABA}" presName="text_3" presStyleLbl="node1" presStyleIdx="2" presStyleCnt="5" custScaleY="1356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6FD6CD3-1F9E-4E5E-9AF9-AAFE76D7E028}" type="pres">
      <dgm:prSet presAssocID="{92F0FE49-CDCE-4F00-9328-29B1558DCABA}" presName="accent_3" presStyleCnt="0"/>
      <dgm:spPr/>
    </dgm:pt>
    <dgm:pt modelId="{1AFD518A-477E-4A99-9B72-C44AE2D6BE18}" type="pres">
      <dgm:prSet presAssocID="{92F0FE49-CDCE-4F00-9328-29B1558DCABA}" presName="accentRepeatNode" presStyleLbl="solidFgAcc1" presStyleIdx="2" presStyleCnt="5" custScaleX="105316" custScaleY="108497"/>
      <dgm:spPr/>
    </dgm:pt>
    <dgm:pt modelId="{E55ACC58-2367-4789-B17E-AAFC755D53C8}" type="pres">
      <dgm:prSet presAssocID="{EA47A4DC-336E-4836-BDF8-AAA62D5C2A44}" presName="text_4" presStyleLbl="node1" presStyleIdx="3" presStyleCnt="5" custScaleY="1356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033E6FE-3617-43EC-B92C-843B04474122}" type="pres">
      <dgm:prSet presAssocID="{EA47A4DC-336E-4836-BDF8-AAA62D5C2A44}" presName="accent_4" presStyleCnt="0"/>
      <dgm:spPr/>
    </dgm:pt>
    <dgm:pt modelId="{2C41B837-21D8-4412-8E90-E2C3E082B20C}" type="pres">
      <dgm:prSet presAssocID="{EA47A4DC-336E-4836-BDF8-AAA62D5C2A44}" presName="accentRepeatNode" presStyleLbl="solidFgAcc1" presStyleIdx="3" presStyleCnt="5" custScaleX="105316" custScaleY="108497"/>
      <dgm:spPr/>
    </dgm:pt>
    <dgm:pt modelId="{EB9633A1-8177-4063-B083-B2262BCFD09E}" type="pres">
      <dgm:prSet presAssocID="{5C5BE8DF-F0C2-437D-A740-156D5CE197CD}" presName="text_5" presStyleLbl="node1" presStyleIdx="4" presStyleCnt="5" custScaleY="1356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76F1CD-E16A-4AE1-B616-D8DF01B31158}" type="pres">
      <dgm:prSet presAssocID="{5C5BE8DF-F0C2-437D-A740-156D5CE197CD}" presName="accent_5" presStyleCnt="0"/>
      <dgm:spPr/>
    </dgm:pt>
    <dgm:pt modelId="{39B01C2D-45BF-45B1-8E9B-371498EBE32E}" type="pres">
      <dgm:prSet presAssocID="{5C5BE8DF-F0C2-437D-A740-156D5CE197CD}" presName="accentRepeatNode" presStyleLbl="solidFgAcc1" presStyleIdx="4" presStyleCnt="5" custScaleX="105316" custScaleY="108497"/>
      <dgm:spPr/>
    </dgm:pt>
  </dgm:ptLst>
  <dgm:cxnLst>
    <dgm:cxn modelId="{9BF384F1-233A-44A9-B76A-27B1A297AE76}" type="presOf" srcId="{510D1138-8463-49D3-B015-5671D8B895E1}" destId="{95965262-8007-4107-8347-924D8FAE519F}" srcOrd="0" destOrd="0" presId="urn:microsoft.com/office/officeart/2008/layout/VerticalCurvedList"/>
    <dgm:cxn modelId="{288C302A-199C-4B25-8BF9-13230225DA44}" srcId="{0130A63A-4E85-4AEC-BD40-3ED5EF10D2CB}" destId="{36CB1DAE-CFD9-484E-95CF-9C6BB95B30FF}" srcOrd="1" destOrd="0" parTransId="{CA73966C-3CBE-4BBD-8B0F-E85EDAC40E9E}" sibTransId="{8EFE4A07-5A8E-4552-9F0E-DA0935FB0FE7}"/>
    <dgm:cxn modelId="{70FA69CE-2C75-48F6-91EC-4A5DC75A991D}" type="presOf" srcId="{36CB1DAE-CFD9-484E-95CF-9C6BB95B30FF}" destId="{469F4391-E781-4078-8D2F-3CF0D2AF388F}" srcOrd="0" destOrd="0" presId="urn:microsoft.com/office/officeart/2008/layout/VerticalCurvedList"/>
    <dgm:cxn modelId="{A2F5B258-1432-414F-8A2B-C736BC2A4B0D}" type="presOf" srcId="{92F0FE49-CDCE-4F00-9328-29B1558DCABA}" destId="{5D9150CA-9859-4D70-98E0-C8A2AD30AD8B}" srcOrd="0" destOrd="0" presId="urn:microsoft.com/office/officeart/2008/layout/VerticalCurvedList"/>
    <dgm:cxn modelId="{6EA4EDF4-2CB8-4E34-90A0-065B97ED834E}" srcId="{0130A63A-4E85-4AEC-BD40-3ED5EF10D2CB}" destId="{5C5BE8DF-F0C2-437D-A740-156D5CE197CD}" srcOrd="4" destOrd="0" parTransId="{A9B476F4-D2AC-4A08-A957-509C7C92B622}" sibTransId="{B9EA7407-4B44-47F5-B184-CBB2D010C3D8}"/>
    <dgm:cxn modelId="{153D0EEA-E029-4BD7-91B9-063E89B3F0ED}" srcId="{0130A63A-4E85-4AEC-BD40-3ED5EF10D2CB}" destId="{92F0FE49-CDCE-4F00-9328-29B1558DCABA}" srcOrd="2" destOrd="0" parTransId="{6F1B8077-0428-4203-A7B8-4CC30DEE6129}" sibTransId="{ADEC11DA-406A-4838-BA9B-F0DDAF61C97B}"/>
    <dgm:cxn modelId="{AAF1E034-9FF5-4249-A14E-7205982D735E}" type="presOf" srcId="{EA47A4DC-336E-4836-BDF8-AAA62D5C2A44}" destId="{E55ACC58-2367-4789-B17E-AAFC755D53C8}" srcOrd="0" destOrd="0" presId="urn:microsoft.com/office/officeart/2008/layout/VerticalCurvedList"/>
    <dgm:cxn modelId="{70FF3E9A-8B50-4C03-A2C4-38CAEC9A5F81}" type="presOf" srcId="{5C5BE8DF-F0C2-437D-A740-156D5CE197CD}" destId="{EB9633A1-8177-4063-B083-B2262BCFD09E}" srcOrd="0" destOrd="0" presId="urn:microsoft.com/office/officeart/2008/layout/VerticalCurvedList"/>
    <dgm:cxn modelId="{E3F6C55C-A05B-490C-B83E-9566F0D9AC5B}" srcId="{0130A63A-4E85-4AEC-BD40-3ED5EF10D2CB}" destId="{EA47A4DC-336E-4836-BDF8-AAA62D5C2A44}" srcOrd="3" destOrd="0" parTransId="{EDE036A9-E57D-4568-AD81-53B478C26E8B}" sibTransId="{A259AD81-5AA5-462D-9350-8FBB52EE3339}"/>
    <dgm:cxn modelId="{A35AB609-51A8-47AD-B24E-3810F6FC21FE}" type="presOf" srcId="{F25DC36F-CAE9-46E6-B820-61A6276D9FC9}" destId="{07D5F67E-D26C-49F6-A9EA-6AE6ECDF2999}" srcOrd="0" destOrd="0" presId="urn:microsoft.com/office/officeart/2008/layout/VerticalCurvedList"/>
    <dgm:cxn modelId="{A79F2D5D-945E-4373-9F94-457B65EB67E7}" srcId="{0130A63A-4E85-4AEC-BD40-3ED5EF10D2CB}" destId="{510D1138-8463-49D3-B015-5671D8B895E1}" srcOrd="0" destOrd="0" parTransId="{53134EB6-2333-440C-A751-58010D64D974}" sibTransId="{F25DC36F-CAE9-46E6-B820-61A6276D9FC9}"/>
    <dgm:cxn modelId="{47D8B7C5-3AD7-4914-B02D-54D7D6EE0853}" type="presOf" srcId="{0130A63A-4E85-4AEC-BD40-3ED5EF10D2CB}" destId="{478DE64E-48DD-4560-A0F0-0E747EDB7B7B}" srcOrd="0" destOrd="0" presId="urn:microsoft.com/office/officeart/2008/layout/VerticalCurvedList"/>
    <dgm:cxn modelId="{FFCE0BD0-3AA2-4CB5-AA66-E1965298F57C}" type="presParOf" srcId="{478DE64E-48DD-4560-A0F0-0E747EDB7B7B}" destId="{C00A22A7-C175-44F4-8EB9-701E3ABC1D0C}" srcOrd="0" destOrd="0" presId="urn:microsoft.com/office/officeart/2008/layout/VerticalCurvedList"/>
    <dgm:cxn modelId="{528852BE-58FE-4B40-B9CC-1C8082C514E8}" type="presParOf" srcId="{C00A22A7-C175-44F4-8EB9-701E3ABC1D0C}" destId="{4B970B70-1C36-47E6-B3FD-D2BF12BC39D6}" srcOrd="0" destOrd="0" presId="urn:microsoft.com/office/officeart/2008/layout/VerticalCurvedList"/>
    <dgm:cxn modelId="{D52FEDAF-A86E-4FE5-BB6F-DF5560156D5F}" type="presParOf" srcId="{4B970B70-1C36-47E6-B3FD-D2BF12BC39D6}" destId="{3DA2BE6C-3CDB-499B-8136-4E43506A0B3E}" srcOrd="0" destOrd="0" presId="urn:microsoft.com/office/officeart/2008/layout/VerticalCurvedList"/>
    <dgm:cxn modelId="{A43587A9-9F37-4676-8851-E9C9214A6BF1}" type="presParOf" srcId="{4B970B70-1C36-47E6-B3FD-D2BF12BC39D6}" destId="{07D5F67E-D26C-49F6-A9EA-6AE6ECDF2999}" srcOrd="1" destOrd="0" presId="urn:microsoft.com/office/officeart/2008/layout/VerticalCurvedList"/>
    <dgm:cxn modelId="{1D28AE8D-33F4-47EB-A19D-F6EB85908710}" type="presParOf" srcId="{4B970B70-1C36-47E6-B3FD-D2BF12BC39D6}" destId="{9C077971-FDAA-401F-8779-019B34328966}" srcOrd="2" destOrd="0" presId="urn:microsoft.com/office/officeart/2008/layout/VerticalCurvedList"/>
    <dgm:cxn modelId="{555C7B81-77D8-418B-A812-AC3E18E802DC}" type="presParOf" srcId="{4B970B70-1C36-47E6-B3FD-D2BF12BC39D6}" destId="{7B14F98A-43CD-4E0E-A4B8-914A5F41BA69}" srcOrd="3" destOrd="0" presId="urn:microsoft.com/office/officeart/2008/layout/VerticalCurvedList"/>
    <dgm:cxn modelId="{01F82ADB-FAF6-4612-BD96-EEE7C1305049}" type="presParOf" srcId="{C00A22A7-C175-44F4-8EB9-701E3ABC1D0C}" destId="{95965262-8007-4107-8347-924D8FAE519F}" srcOrd="1" destOrd="0" presId="urn:microsoft.com/office/officeart/2008/layout/VerticalCurvedList"/>
    <dgm:cxn modelId="{9A544F37-9D6D-4152-83B3-A0B5C1E46146}" type="presParOf" srcId="{C00A22A7-C175-44F4-8EB9-701E3ABC1D0C}" destId="{1D04C1F8-011D-4B11-82BD-ADD2C1A673AF}" srcOrd="2" destOrd="0" presId="urn:microsoft.com/office/officeart/2008/layout/VerticalCurvedList"/>
    <dgm:cxn modelId="{9A349754-54F2-4995-9603-1DD262F9386B}" type="presParOf" srcId="{1D04C1F8-011D-4B11-82BD-ADD2C1A673AF}" destId="{7673F346-D49C-4AF6-9F81-F80E91FEF48E}" srcOrd="0" destOrd="0" presId="urn:microsoft.com/office/officeart/2008/layout/VerticalCurvedList"/>
    <dgm:cxn modelId="{A8F5E272-515F-4F17-A101-BBB1CD4B68C5}" type="presParOf" srcId="{C00A22A7-C175-44F4-8EB9-701E3ABC1D0C}" destId="{469F4391-E781-4078-8D2F-3CF0D2AF388F}" srcOrd="3" destOrd="0" presId="urn:microsoft.com/office/officeart/2008/layout/VerticalCurvedList"/>
    <dgm:cxn modelId="{77D709F5-8115-4E6C-9198-01FB253CF308}" type="presParOf" srcId="{C00A22A7-C175-44F4-8EB9-701E3ABC1D0C}" destId="{DE8B0067-728E-42FC-832A-45223DAD5F84}" srcOrd="4" destOrd="0" presId="urn:microsoft.com/office/officeart/2008/layout/VerticalCurvedList"/>
    <dgm:cxn modelId="{8CC3B711-1087-461D-85AA-172E6FF77859}" type="presParOf" srcId="{DE8B0067-728E-42FC-832A-45223DAD5F84}" destId="{3DFDC82C-B252-492A-962D-0F2B05925D21}" srcOrd="0" destOrd="0" presId="urn:microsoft.com/office/officeart/2008/layout/VerticalCurvedList"/>
    <dgm:cxn modelId="{0933276D-0113-419F-88D5-256A27F5AC16}" type="presParOf" srcId="{C00A22A7-C175-44F4-8EB9-701E3ABC1D0C}" destId="{5D9150CA-9859-4D70-98E0-C8A2AD30AD8B}" srcOrd="5" destOrd="0" presId="urn:microsoft.com/office/officeart/2008/layout/VerticalCurvedList"/>
    <dgm:cxn modelId="{D8250DAA-2999-49BF-AC7A-62DBA9D5250A}" type="presParOf" srcId="{C00A22A7-C175-44F4-8EB9-701E3ABC1D0C}" destId="{36FD6CD3-1F9E-4E5E-9AF9-AAFE76D7E028}" srcOrd="6" destOrd="0" presId="urn:microsoft.com/office/officeart/2008/layout/VerticalCurvedList"/>
    <dgm:cxn modelId="{0EE6A506-B6BC-4E5F-A5B6-7EFB2C7A6679}" type="presParOf" srcId="{36FD6CD3-1F9E-4E5E-9AF9-AAFE76D7E028}" destId="{1AFD518A-477E-4A99-9B72-C44AE2D6BE18}" srcOrd="0" destOrd="0" presId="urn:microsoft.com/office/officeart/2008/layout/VerticalCurvedList"/>
    <dgm:cxn modelId="{479D9991-C154-45CB-8707-78959137D754}" type="presParOf" srcId="{C00A22A7-C175-44F4-8EB9-701E3ABC1D0C}" destId="{E55ACC58-2367-4789-B17E-AAFC755D53C8}" srcOrd="7" destOrd="0" presId="urn:microsoft.com/office/officeart/2008/layout/VerticalCurvedList"/>
    <dgm:cxn modelId="{CD0637B8-2359-436D-AE5F-E8061BEC6DFC}" type="presParOf" srcId="{C00A22A7-C175-44F4-8EB9-701E3ABC1D0C}" destId="{6033E6FE-3617-43EC-B92C-843B04474122}" srcOrd="8" destOrd="0" presId="urn:microsoft.com/office/officeart/2008/layout/VerticalCurvedList"/>
    <dgm:cxn modelId="{9645F463-C16E-4D47-A334-62B0466B0DBF}" type="presParOf" srcId="{6033E6FE-3617-43EC-B92C-843B04474122}" destId="{2C41B837-21D8-4412-8E90-E2C3E082B20C}" srcOrd="0" destOrd="0" presId="urn:microsoft.com/office/officeart/2008/layout/VerticalCurvedList"/>
    <dgm:cxn modelId="{36354A04-258E-457E-B25B-D8842431D455}" type="presParOf" srcId="{C00A22A7-C175-44F4-8EB9-701E3ABC1D0C}" destId="{EB9633A1-8177-4063-B083-B2262BCFD09E}" srcOrd="9" destOrd="0" presId="urn:microsoft.com/office/officeart/2008/layout/VerticalCurvedList"/>
    <dgm:cxn modelId="{C1D7ADF6-8ADB-4746-959E-E4C7F12F8644}" type="presParOf" srcId="{C00A22A7-C175-44F4-8EB9-701E3ABC1D0C}" destId="{B576F1CD-E16A-4AE1-B616-D8DF01B31158}" srcOrd="10" destOrd="0" presId="urn:microsoft.com/office/officeart/2008/layout/VerticalCurvedList"/>
    <dgm:cxn modelId="{BE494D53-5BD3-4B7D-82FC-12823A13F63B}" type="presParOf" srcId="{B576F1CD-E16A-4AE1-B616-D8DF01B31158}" destId="{39B01C2D-45BF-45B1-8E9B-371498EBE3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5EA05-2718-4A1C-A36D-D6D595B4A11D}">
      <dsp:nvSpPr>
        <dsp:cNvPr id="0" name=""/>
        <dsp:cNvSpPr/>
      </dsp:nvSpPr>
      <dsp:spPr>
        <a:xfrm>
          <a:off x="347385" y="119625"/>
          <a:ext cx="3606161" cy="591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/>
              <a:latin typeface="TH SarabunPSK" pitchFamily="34" charset="-34"/>
              <a:cs typeface="TH SarabunPSK" pitchFamily="34" charset="-34"/>
            </a:rPr>
            <a:t>ด้านการบันทึกและส่งออก</a:t>
          </a:r>
          <a:endParaRPr lang="th-TH" sz="2400" b="1" kern="1200" dirty="0">
            <a:effectLst/>
            <a:latin typeface="TH SarabunPSK" pitchFamily="34" charset="-34"/>
            <a:cs typeface="TH SarabunPSK" pitchFamily="34" charset="-34"/>
          </a:endParaRPr>
        </a:p>
      </dsp:txBody>
      <dsp:txXfrm>
        <a:off x="347385" y="119625"/>
        <a:ext cx="3606161" cy="591243"/>
      </dsp:txXfrm>
    </dsp:sp>
    <dsp:sp modelId="{5D2AA433-B0E1-40EC-8B1A-1CF289EDACA8}">
      <dsp:nvSpPr>
        <dsp:cNvPr id="0" name=""/>
        <dsp:cNvSpPr/>
      </dsp:nvSpPr>
      <dsp:spPr>
        <a:xfrm>
          <a:off x="347385" y="710869"/>
          <a:ext cx="3606161" cy="39940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ขาดความรู้ความเข้าใจโครงสร้าง              การบันทึกและการเชื่อมโยงข้อมูล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ยังไม่เข้าใจในการบันทึก ให้ครบถ้วน ถูกต้อง และการส่งออกข้อมูล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ส่วนใหญ่พึ่ง </a:t>
          </a:r>
          <a:r>
            <a:rPr lang="th-TH" sz="2400" b="1" kern="1200" dirty="0" err="1" smtClean="0">
              <a:latin typeface="TH SarabunPSK" pitchFamily="34" charset="-34"/>
              <a:cs typeface="TH SarabunPSK" pitchFamily="34" charset="-34"/>
            </a:rPr>
            <a:t>จนท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.บันทึกข้อมูล               (ลูกจ้างชั่วคราว)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แฟ้ม </a:t>
          </a:r>
          <a:r>
            <a:rPr lang="en-US" sz="2400" b="1" kern="1200" dirty="0" smtClean="0">
              <a:latin typeface="TH SarabunPSK" pitchFamily="34" charset="-34"/>
              <a:cs typeface="TH SarabunPSK" pitchFamily="34" charset="-34"/>
            </a:rPr>
            <a:t>Person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 มีความคลาดเคลื่อน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ไม่ได้ดำเนินการบันทึกข้อมูลที่หน้างาน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47385" y="710869"/>
        <a:ext cx="3606161" cy="3994040"/>
      </dsp:txXfrm>
    </dsp:sp>
    <dsp:sp modelId="{3001214C-7F46-431B-8230-FB22EC9097B7}">
      <dsp:nvSpPr>
        <dsp:cNvPr id="0" name=""/>
        <dsp:cNvSpPr/>
      </dsp:nvSpPr>
      <dsp:spPr>
        <a:xfrm>
          <a:off x="3993741" y="119625"/>
          <a:ext cx="3687650" cy="591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/>
              <a:latin typeface="TH SarabunPSK" pitchFamily="34" charset="-34"/>
              <a:cs typeface="TH SarabunPSK" pitchFamily="34" charset="-34"/>
            </a:rPr>
            <a:t>Program</a:t>
          </a:r>
          <a:endParaRPr lang="th-TH" sz="2400" b="1" kern="1200" dirty="0">
            <a:effectLst/>
            <a:latin typeface="TH SarabunPSK" pitchFamily="34" charset="-34"/>
            <a:cs typeface="TH SarabunPSK" pitchFamily="34" charset="-34"/>
          </a:endParaRPr>
        </a:p>
      </dsp:txBody>
      <dsp:txXfrm>
        <a:off x="3993741" y="119625"/>
        <a:ext cx="3687650" cy="591243"/>
      </dsp:txXfrm>
    </dsp:sp>
    <dsp:sp modelId="{1DDDBFCF-A02E-4573-A1E5-28CD69457287}">
      <dsp:nvSpPr>
        <dsp:cNvPr id="0" name=""/>
        <dsp:cNvSpPr/>
      </dsp:nvSpPr>
      <dsp:spPr>
        <a:xfrm>
          <a:off x="3993741" y="710869"/>
          <a:ext cx="3687650" cy="399404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ปัญหาเรื่อง </a:t>
          </a:r>
          <a:r>
            <a:rPr lang="en-US" sz="2400" b="1" kern="1200" dirty="0" smtClean="0">
              <a:latin typeface="TH SarabunPSK" pitchFamily="34" charset="-34"/>
              <a:cs typeface="TH SarabunPSK" pitchFamily="34" charset="-34"/>
            </a:rPr>
            <a:t>CODE 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ไม่เป็นมาตรฐานเดียวกัน (แก้ไขโดยการกำหนดมาตรฐาน </a:t>
          </a:r>
          <a:r>
            <a:rPr lang="en-US" sz="2400" b="1" kern="1200" dirty="0" smtClean="0">
              <a:latin typeface="TH SarabunPSK" pitchFamily="34" charset="-34"/>
              <a:cs typeface="TH SarabunPSK" pitchFamily="34" charset="-34"/>
            </a:rPr>
            <a:t>CODE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 ของจังหวัด </a:t>
          </a:r>
          <a:r>
            <a:rPr lang="en-US" sz="2400" b="1" kern="1200" dirty="0" smtClean="0">
              <a:latin typeface="TH SarabunPSK" pitchFamily="34" charset="-34"/>
              <a:cs typeface="TH SarabunPSK" pitchFamily="34" charset="-34"/>
            </a:rPr>
            <a:t> ADMIN 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แต่ละอำเภอดำเนินการปรับแก้)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ปัญหา </a:t>
          </a:r>
          <a:r>
            <a:rPr lang="en-US" sz="2400" b="1" kern="1200" dirty="0" smtClean="0">
              <a:latin typeface="TH SarabunPSK" pitchFamily="34" charset="-34"/>
              <a:cs typeface="TH SarabunPSK" pitchFamily="34" charset="-34"/>
            </a:rPr>
            <a:t>Version 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ของ </a:t>
          </a:r>
          <a:r>
            <a:rPr lang="en-US" sz="2400" b="1" kern="1200" dirty="0" smtClean="0">
              <a:latin typeface="TH SarabunPSK" pitchFamily="34" charset="-34"/>
              <a:cs typeface="TH SarabunPSK" pitchFamily="34" charset="-34"/>
            </a:rPr>
            <a:t>Program 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ไม่เท่ากันในแต่ละหน่วยบริการ (แก้ไขโดย การมีพื้นที่ทดลองปรับ </a:t>
          </a:r>
          <a:r>
            <a:rPr lang="en-US" sz="2400" b="1" kern="1200" dirty="0" smtClean="0">
              <a:latin typeface="TH SarabunPSK" pitchFamily="34" charset="-34"/>
              <a:cs typeface="TH SarabunPSK" pitchFamily="34" charset="-34"/>
            </a:rPr>
            <a:t>version 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และใช้ไม่มีปัญหา จะประกาศใช้ให้ทราบโดยทั่วกัน</a:t>
          </a:r>
          <a:endParaRPr lang="th-TH" sz="24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993741" y="710869"/>
        <a:ext cx="3687650" cy="39940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98FA7-B897-4BAA-94C4-2D4161041A26}">
      <dsp:nvSpPr>
        <dsp:cNvPr id="0" name=""/>
        <dsp:cNvSpPr/>
      </dsp:nvSpPr>
      <dsp:spPr>
        <a:xfrm>
          <a:off x="0" y="720699"/>
          <a:ext cx="8424936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B4A5B-3F16-4E11-A5AA-2B2C558763D4}">
      <dsp:nvSpPr>
        <dsp:cNvPr id="0" name=""/>
        <dsp:cNvSpPr/>
      </dsp:nvSpPr>
      <dsp:spPr>
        <a:xfrm>
          <a:off x="375584" y="26979"/>
          <a:ext cx="8042754" cy="1387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H Niramit AS" pitchFamily="2" charset="-34"/>
              <a:cs typeface="TH Niramit AS" pitchFamily="2" charset="-34"/>
            </a:rPr>
            <a:t>1. </a:t>
          </a: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ระบบข้อมูลและสารสนเทศ (</a:t>
          </a:r>
          <a:r>
            <a:rPr lang="en-US" sz="3200" b="1" kern="1200" dirty="0" smtClean="0">
              <a:latin typeface="TH Niramit AS" pitchFamily="2" charset="-34"/>
              <a:cs typeface="TH Niramit AS" pitchFamily="2" charset="-34"/>
            </a:rPr>
            <a:t>MIS)</a:t>
          </a: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 ในทุกระดับมีประสิทธิภาพ</a:t>
          </a:r>
          <a:endParaRPr lang="th-TH" sz="32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443313" y="94708"/>
        <a:ext cx="7907296" cy="1251982"/>
      </dsp:txXfrm>
    </dsp:sp>
    <dsp:sp modelId="{487082B2-9A80-4839-9F11-5C2433F3A129}">
      <dsp:nvSpPr>
        <dsp:cNvPr id="0" name=""/>
        <dsp:cNvSpPr/>
      </dsp:nvSpPr>
      <dsp:spPr>
        <a:xfrm>
          <a:off x="0" y="2852620"/>
          <a:ext cx="8424936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5DA83-63DF-4762-A4C3-8C2F97ADCD40}">
      <dsp:nvSpPr>
        <dsp:cNvPr id="0" name=""/>
        <dsp:cNvSpPr/>
      </dsp:nvSpPr>
      <dsp:spPr>
        <a:xfrm>
          <a:off x="401089" y="2158900"/>
          <a:ext cx="8021781" cy="1387440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H Niramit AS" pitchFamily="2" charset="-34"/>
              <a:cs typeface="TH Niramit AS" pitchFamily="2" charset="-34"/>
            </a:rPr>
            <a:t>2. </a:t>
          </a:r>
          <a:r>
            <a:rPr lang="th-TH" sz="3200" b="1" kern="1200" dirty="0" smtClean="0">
              <a:latin typeface="TH Niramit AS" pitchFamily="2" charset="-34"/>
              <a:cs typeface="TH Niramit AS" pitchFamily="2" charset="-34"/>
            </a:rPr>
            <a:t>หน่วยบริการมีข้อมูลสุขภาพที่ถูกต้อง ครบถ้วน และส่งข้อมูลได้ทันเวลา</a:t>
          </a:r>
          <a:endParaRPr lang="th-TH" sz="32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468818" y="2226629"/>
        <a:ext cx="7886323" cy="1251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98FA7-B897-4BAA-94C4-2D4161041A26}">
      <dsp:nvSpPr>
        <dsp:cNvPr id="0" name=""/>
        <dsp:cNvSpPr/>
      </dsp:nvSpPr>
      <dsp:spPr>
        <a:xfrm>
          <a:off x="0" y="375519"/>
          <a:ext cx="8424936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B4A5B-3F16-4E11-A5AA-2B2C558763D4}">
      <dsp:nvSpPr>
        <dsp:cNvPr id="0" name=""/>
        <dsp:cNvSpPr/>
      </dsp:nvSpPr>
      <dsp:spPr>
        <a:xfrm>
          <a:off x="375584" y="28078"/>
          <a:ext cx="8042754" cy="539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1. พัฒนาบุคลากรให้สามารถบันทึกข้อมูลได้อย่างถูกต้อง ครบถ้วน และมีคุณภาพ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401911" y="54405"/>
        <a:ext cx="7990100" cy="486666"/>
      </dsp:txXfrm>
    </dsp:sp>
    <dsp:sp modelId="{487082B2-9A80-4839-9F11-5C2433F3A129}">
      <dsp:nvSpPr>
        <dsp:cNvPr id="0" name=""/>
        <dsp:cNvSpPr/>
      </dsp:nvSpPr>
      <dsp:spPr>
        <a:xfrm>
          <a:off x="0" y="1120760"/>
          <a:ext cx="8424936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5DA83-63DF-4762-A4C3-8C2F97ADCD40}">
      <dsp:nvSpPr>
        <dsp:cNvPr id="0" name=""/>
        <dsp:cNvSpPr/>
      </dsp:nvSpPr>
      <dsp:spPr>
        <a:xfrm>
          <a:off x="401089" y="773319"/>
          <a:ext cx="8021781" cy="539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2. พัฒนาระบบการตรวจสอบข้อมูลในทุกระดับ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427416" y="799646"/>
        <a:ext cx="7969127" cy="486666"/>
      </dsp:txXfrm>
    </dsp:sp>
    <dsp:sp modelId="{5C4FAD10-ACFB-4BCE-AEFF-C38EBAB57EA9}">
      <dsp:nvSpPr>
        <dsp:cNvPr id="0" name=""/>
        <dsp:cNvSpPr/>
      </dsp:nvSpPr>
      <dsp:spPr>
        <a:xfrm>
          <a:off x="0" y="1866001"/>
          <a:ext cx="8424936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337B5-BE1F-483F-8968-5D6F6E0E1A6F}">
      <dsp:nvSpPr>
        <dsp:cNvPr id="0" name=""/>
        <dsp:cNvSpPr/>
      </dsp:nvSpPr>
      <dsp:spPr>
        <a:xfrm>
          <a:off x="418367" y="1518560"/>
          <a:ext cx="8002611" cy="539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3. พัฒนาระบบการวิเคราะห์และการประมวลผลข้อมูล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444694" y="1544887"/>
        <a:ext cx="7949957" cy="486666"/>
      </dsp:txXfrm>
    </dsp:sp>
    <dsp:sp modelId="{0FDE0FE4-1D48-426C-857E-EDC68EC42263}">
      <dsp:nvSpPr>
        <dsp:cNvPr id="0" name=""/>
        <dsp:cNvSpPr/>
      </dsp:nvSpPr>
      <dsp:spPr>
        <a:xfrm>
          <a:off x="0" y="2963080"/>
          <a:ext cx="8424936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DBB79-636C-44FF-8195-72998C7057AB}">
      <dsp:nvSpPr>
        <dsp:cNvPr id="0" name=""/>
        <dsp:cNvSpPr/>
      </dsp:nvSpPr>
      <dsp:spPr>
        <a:xfrm>
          <a:off x="418367" y="2263801"/>
          <a:ext cx="8002611" cy="8911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4. พัฒนาโปรแกรมและระบบสารสนเทศเพื่อจัดทำระบบ </a:t>
          </a:r>
          <a:r>
            <a:rPr lang="en-US" sz="2400" b="1" kern="1200" dirty="0" smtClean="0">
              <a:latin typeface="TH Niramit AS" pitchFamily="2" charset="-34"/>
              <a:cs typeface="TH Niramit AS" pitchFamily="2" charset="-34"/>
            </a:rPr>
            <a:t>MIS </a:t>
          </a: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และ</a:t>
          </a:r>
          <a:r>
            <a:rPr lang="en-US" sz="2400" b="1" kern="1200" dirty="0" smtClean="0">
              <a:latin typeface="TH Niramit AS" pitchFamily="2" charset="-34"/>
              <a:cs typeface="TH Niramit AS" pitchFamily="2" charset="-34"/>
            </a:rPr>
            <a:t>website</a:t>
          </a: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ที่ตอบสนองการนำไปใช้ประโยชน์ในทุกระดับ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461870" y="2307304"/>
        <a:ext cx="7915605" cy="804153"/>
      </dsp:txXfrm>
    </dsp:sp>
    <dsp:sp modelId="{0C074E64-D440-4FC6-A119-E2FBCE0BFB1B}">
      <dsp:nvSpPr>
        <dsp:cNvPr id="0" name=""/>
        <dsp:cNvSpPr/>
      </dsp:nvSpPr>
      <dsp:spPr>
        <a:xfrm>
          <a:off x="0" y="3708321"/>
          <a:ext cx="8424936" cy="327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3A55B-8D44-43CE-9171-D654A33F2E99}">
      <dsp:nvSpPr>
        <dsp:cNvPr id="0" name=""/>
        <dsp:cNvSpPr/>
      </dsp:nvSpPr>
      <dsp:spPr>
        <a:xfrm>
          <a:off x="418367" y="3360880"/>
          <a:ext cx="8002611" cy="539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Niramit AS" pitchFamily="2" charset="-34"/>
              <a:cs typeface="TH Niramit AS" pitchFamily="2" charset="-34"/>
            </a:rPr>
            <a:t>5. มีระบบควบคุมกำกับ  ติดตาม และตรวจสอบคุณภาพข้อมูลทุกระดับ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444694" y="3387207"/>
        <a:ext cx="7949957" cy="486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5F54F-D4E2-490A-8D13-5B519C061AEE}">
      <dsp:nvSpPr>
        <dsp:cNvPr id="0" name=""/>
        <dsp:cNvSpPr/>
      </dsp:nvSpPr>
      <dsp:spPr>
        <a:xfrm>
          <a:off x="2991" y="0"/>
          <a:ext cx="2877436" cy="23983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H Niramit AS" pitchFamily="2" charset="-34"/>
              <a:cs typeface="TH Niramit AS" pitchFamily="2" charset="-34"/>
            </a:rPr>
            <a:t>OP</a:t>
          </a:r>
          <a:endParaRPr lang="th-TH" sz="36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2991" y="0"/>
        <a:ext cx="2877436" cy="719499"/>
      </dsp:txXfrm>
    </dsp:sp>
    <dsp:sp modelId="{6722DDF4-AEF2-4328-B8A7-EEBA626F60EB}">
      <dsp:nvSpPr>
        <dsp:cNvPr id="0" name=""/>
        <dsp:cNvSpPr/>
      </dsp:nvSpPr>
      <dsp:spPr>
        <a:xfrm>
          <a:off x="290734" y="719703"/>
          <a:ext cx="2301949" cy="471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H Niramit AS" pitchFamily="2" charset="-34"/>
              <a:cs typeface="TH Niramit AS" pitchFamily="2" charset="-34"/>
            </a:rPr>
            <a:t>SERVICE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304534" y="733503"/>
        <a:ext cx="2274349" cy="443575"/>
      </dsp:txXfrm>
    </dsp:sp>
    <dsp:sp modelId="{23AA67D0-E0B5-4E32-9735-03B1BFD7676C}">
      <dsp:nvSpPr>
        <dsp:cNvPr id="0" name=""/>
        <dsp:cNvSpPr/>
      </dsp:nvSpPr>
      <dsp:spPr>
        <a:xfrm>
          <a:off x="290734" y="1263368"/>
          <a:ext cx="2301949" cy="471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H Niramit AS" pitchFamily="2" charset="-34"/>
              <a:cs typeface="TH Niramit AS" pitchFamily="2" charset="-34"/>
            </a:rPr>
            <a:t>DIAGNOSIS_OPD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304534" y="1277168"/>
        <a:ext cx="2274349" cy="443575"/>
      </dsp:txXfrm>
    </dsp:sp>
    <dsp:sp modelId="{DF8BDFDB-D3EB-4C69-BFC1-EE93164433DB}">
      <dsp:nvSpPr>
        <dsp:cNvPr id="0" name=""/>
        <dsp:cNvSpPr/>
      </dsp:nvSpPr>
      <dsp:spPr>
        <a:xfrm>
          <a:off x="290734" y="1807032"/>
          <a:ext cx="2301949" cy="4711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H Niramit AS" pitchFamily="2" charset="-34"/>
              <a:cs typeface="TH Niramit AS" pitchFamily="2" charset="-34"/>
            </a:rPr>
            <a:t>PROCEDURE_OPD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304534" y="1820832"/>
        <a:ext cx="2274349" cy="443575"/>
      </dsp:txXfrm>
    </dsp:sp>
    <dsp:sp modelId="{14EEFB4F-8FEB-423B-BA5F-6C1412E19BC5}">
      <dsp:nvSpPr>
        <dsp:cNvPr id="0" name=""/>
        <dsp:cNvSpPr/>
      </dsp:nvSpPr>
      <dsp:spPr>
        <a:xfrm>
          <a:off x="3096235" y="0"/>
          <a:ext cx="2877436" cy="23983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TH Niramit AS" pitchFamily="2" charset="-34"/>
              <a:cs typeface="TH Niramit AS" pitchFamily="2" charset="-34"/>
            </a:rPr>
            <a:t>IP</a:t>
          </a:r>
          <a:endParaRPr lang="th-TH" sz="36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3096235" y="0"/>
        <a:ext cx="2877436" cy="719499"/>
      </dsp:txXfrm>
    </dsp:sp>
    <dsp:sp modelId="{AC744BAB-6E15-4E66-911C-139DA5DD3E42}">
      <dsp:nvSpPr>
        <dsp:cNvPr id="0" name=""/>
        <dsp:cNvSpPr/>
      </dsp:nvSpPr>
      <dsp:spPr>
        <a:xfrm>
          <a:off x="3383979" y="720201"/>
          <a:ext cx="2301949" cy="7231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H Niramit AS" pitchFamily="2" charset="-34"/>
              <a:cs typeface="TH Niramit AS" pitchFamily="2" charset="-34"/>
            </a:rPr>
            <a:t>DIAGNOSIS_IPD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3405159" y="741381"/>
        <a:ext cx="2259589" cy="680769"/>
      </dsp:txXfrm>
    </dsp:sp>
    <dsp:sp modelId="{C4FC7564-F3AE-4D8C-8485-FBE61A4BE5A6}">
      <dsp:nvSpPr>
        <dsp:cNvPr id="0" name=""/>
        <dsp:cNvSpPr/>
      </dsp:nvSpPr>
      <dsp:spPr>
        <a:xfrm>
          <a:off x="3383979" y="1554581"/>
          <a:ext cx="2301949" cy="7231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H Niramit AS" pitchFamily="2" charset="-34"/>
              <a:cs typeface="TH Niramit AS" pitchFamily="2" charset="-34"/>
            </a:rPr>
            <a:t>PROCEDURE_IPD</a:t>
          </a:r>
          <a:endParaRPr lang="th-TH" sz="2400" b="1" kern="1200" dirty="0">
            <a:latin typeface="TH Niramit AS" pitchFamily="2" charset="-34"/>
            <a:cs typeface="TH Niramit AS" pitchFamily="2" charset="-34"/>
          </a:endParaRPr>
        </a:p>
      </dsp:txBody>
      <dsp:txXfrm>
        <a:off x="3405159" y="1575761"/>
        <a:ext cx="2259589" cy="680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0755" cy="344171"/>
          </a:xfrm>
          <a:prstGeom prst="rect">
            <a:avLst/>
          </a:prstGeom>
        </p:spPr>
        <p:txBody>
          <a:bodyPr vert="horz" lIns="96569" tIns="48284" rIns="96569" bIns="4828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74054" y="0"/>
            <a:ext cx="4340755" cy="344171"/>
          </a:xfrm>
          <a:prstGeom prst="rect">
            <a:avLst/>
          </a:prstGeom>
        </p:spPr>
        <p:txBody>
          <a:bodyPr vert="horz" lIns="96569" tIns="48284" rIns="96569" bIns="48284" rtlCol="0"/>
          <a:lstStyle>
            <a:lvl1pPr algn="r">
              <a:defRPr sz="1300"/>
            </a:lvl1pPr>
          </a:lstStyle>
          <a:p>
            <a:fld id="{CB7D7C0E-E395-4C47-BEBB-F319C8748617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6538035"/>
            <a:ext cx="4340755" cy="344171"/>
          </a:xfrm>
          <a:prstGeom prst="rect">
            <a:avLst/>
          </a:prstGeom>
        </p:spPr>
        <p:txBody>
          <a:bodyPr vert="horz" lIns="96569" tIns="48284" rIns="96569" bIns="4828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74054" y="6538035"/>
            <a:ext cx="4340755" cy="344171"/>
          </a:xfrm>
          <a:prstGeom prst="rect">
            <a:avLst/>
          </a:prstGeom>
        </p:spPr>
        <p:txBody>
          <a:bodyPr vert="horz" lIns="96569" tIns="48284" rIns="96569" bIns="48284" rtlCol="0" anchor="b"/>
          <a:lstStyle>
            <a:lvl1pPr algn="r">
              <a:defRPr sz="1300"/>
            </a:lvl1pPr>
          </a:lstStyle>
          <a:p>
            <a:fld id="{3AA522EE-C274-4171-9735-2F45F769C9A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9244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0755" cy="344171"/>
          </a:xfrm>
          <a:prstGeom prst="rect">
            <a:avLst/>
          </a:prstGeom>
        </p:spPr>
        <p:txBody>
          <a:bodyPr vert="horz" lIns="96569" tIns="48284" rIns="96569" bIns="4828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74054" y="0"/>
            <a:ext cx="4340755" cy="344171"/>
          </a:xfrm>
          <a:prstGeom prst="rect">
            <a:avLst/>
          </a:prstGeom>
        </p:spPr>
        <p:txBody>
          <a:bodyPr vert="horz" lIns="96569" tIns="48284" rIns="96569" bIns="48284" rtlCol="0"/>
          <a:lstStyle>
            <a:lvl1pPr algn="r">
              <a:defRPr sz="1300"/>
            </a:lvl1pPr>
          </a:lstStyle>
          <a:p>
            <a:fld id="{2D4CE1D8-7497-4C34-AFF7-CFAC3D6D28D4}" type="datetimeFigureOut">
              <a:rPr lang="th-TH" smtClean="0"/>
              <a:t>07/09/58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69" tIns="48284" rIns="96569" bIns="48284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1001713" y="3269615"/>
            <a:ext cx="8013700" cy="3097530"/>
          </a:xfrm>
          <a:prstGeom prst="rect">
            <a:avLst/>
          </a:prstGeom>
        </p:spPr>
        <p:txBody>
          <a:bodyPr vert="horz" lIns="96569" tIns="48284" rIns="96569" bIns="48284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6538035"/>
            <a:ext cx="4340755" cy="344171"/>
          </a:xfrm>
          <a:prstGeom prst="rect">
            <a:avLst/>
          </a:prstGeom>
        </p:spPr>
        <p:txBody>
          <a:bodyPr vert="horz" lIns="96569" tIns="48284" rIns="96569" bIns="4828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5674054" y="6538035"/>
            <a:ext cx="4340755" cy="344171"/>
          </a:xfrm>
          <a:prstGeom prst="rect">
            <a:avLst/>
          </a:prstGeom>
        </p:spPr>
        <p:txBody>
          <a:bodyPr vert="horz" lIns="96569" tIns="48284" rIns="96569" bIns="48284" rtlCol="0" anchor="b"/>
          <a:lstStyle>
            <a:lvl1pPr algn="r">
              <a:defRPr sz="1300"/>
            </a:lvl1pPr>
          </a:lstStyle>
          <a:p>
            <a:fld id="{E10CD820-5230-4B07-87B4-4051BE82AD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574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820-5230-4B07-87B4-4051BE82AD0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496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001713" y="3269615"/>
            <a:ext cx="8013700" cy="30975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5CAB6EC-89EA-4D4A-B3A4-9540A88DBAB0}" type="datetime1">
              <a:rPr lang="en-US">
                <a:solidFill>
                  <a:prstClr val="black"/>
                </a:solidFill>
              </a:rPr>
              <a:pPr>
                <a:defRPr/>
              </a:pPr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0DFE4-9FAD-4C2F-82A6-2ED2C0EE8057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001713" y="3269615"/>
            <a:ext cx="8013700" cy="30975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5CAB6EC-89EA-4D4A-B3A4-9540A88DBAB0}" type="datetime1">
              <a:rPr lang="en-US">
                <a:solidFill>
                  <a:prstClr val="black"/>
                </a:solidFill>
              </a:rPr>
              <a:pPr>
                <a:defRPr/>
              </a:pPr>
              <a:t>9/7/2015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0DFE4-9FAD-4C2F-82A6-2ED2C0EE8057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1434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84621" indent="-301778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207110" indent="-241422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89953" indent="-241422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172797" indent="-241422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655641" indent="-24142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3138484" indent="-24142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621329" indent="-24142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4104172" indent="-24142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44FD4C-7D6E-4EBD-90A4-58FAB40E3082}" type="slidenum">
              <a:rPr lang="th-TH" sz="1300">
                <a:latin typeface="Arial" pitchFamily="34" charset="0"/>
              </a:rPr>
              <a:pPr/>
              <a:t>17</a:t>
            </a:fld>
            <a:endParaRPr lang="th-TH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1434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84621" indent="-301778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207110" indent="-241422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89953" indent="-241422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172797" indent="-241422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655641" indent="-24142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3138484" indent="-24142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621329" indent="-24142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4104172" indent="-24142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544FD4C-7D6E-4EBD-90A4-58FAB40E3082}" type="slidenum">
              <a:rPr lang="th-TH" sz="1300">
                <a:latin typeface="Arial" pitchFamily="34" charset="0"/>
              </a:rPr>
              <a:pPr/>
              <a:t>18</a:t>
            </a:fld>
            <a:endParaRPr lang="th-TH" sz="13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CD820-5230-4B07-87B4-4051BE82AD0A}" type="slidenum">
              <a:rPr lang="th-TH">
                <a:solidFill>
                  <a:prstClr val="black"/>
                </a:solidFill>
              </a:rPr>
              <a:pPr/>
              <a:t>26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6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E09A-E861-47A1-8213-0560291931B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ABFBB-17D6-405D-8AAF-342B58B42E27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866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0589E-6952-4FDD-BB64-8AC40E89A23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AF555-9CB2-4AB0-A857-6C4092D92BDE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80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D069-3493-48B8-B298-105790B513F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BC08E-FA3C-4683-BD04-F65BC0D68265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724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86586-19DA-4B88-BE7E-203CCD20E7C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5F90A-8F43-44B7-B942-9F8B57EAFC6D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70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AED81-54C8-4D1C-A0CE-5E5CA076E4B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69B86-C28A-4F6D-97E8-C2A1AF020852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98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A21B-41EF-4D06-983A-6EB208E0867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1D63-3EB6-4769-8428-7630F94DAEDC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309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ECED-E8EF-4355-815B-565D9D2A4E7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5EC38-5F06-418E-A013-CB205A2B54E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810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B67D-DD5C-4E95-99F7-EDEB390723F7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45D68-59BB-4BE4-8925-C765371FE132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553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C863-5F66-42FF-950D-3432223F5C8B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5246D-0209-44E1-B317-3D04FB96AF64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374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72AA-AD37-4429-8F03-D4C36E6CD7B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6E3C3-A899-410B-8F70-57911ED7A4B2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145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B997-3B79-402D-881D-7D6C32E912A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CDA30-ABCC-4CCB-9D3B-33EA6665588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954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คลิกเพื่อแก้ไขสไตล์ชื่อเรื่องต้นแบบ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346CF-D171-4C13-B0B7-9ACF3FDFD5E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6B6974-D1C1-4C8D-AA81-7DC4961ECA0E}" type="slidenum">
              <a:rPr lang="th-TH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380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hyperlink" Target="http://www.presentermedia.com/index.php?target=closeup&amp;id=561&amp;categoryid=115&amp;maincat=animsp" TargetMode="External"/><Relationship Id="rId3" Type="http://schemas.openxmlformats.org/officeDocument/2006/relationships/diagramLayout" Target="../diagrams/layout5.xml"/><Relationship Id="rId7" Type="http://schemas.openxmlformats.org/officeDocument/2006/relationships/hyperlink" Target="http://203.157.214.106/stimulrep_one/stimulsoft/index.php?stimulsoft_client_key=ViewerFx&amp;stimulsoft_report_key=rpt_66_person_dup_cup.mrt&amp;pClient=%25&amp;pAgeFrom=35&amp;pAgeTo=150&amp;pYear=2557&amp;pYearE=2557&amp;pMonth=1&amp;pMonthE=12" TargetMode="External"/><Relationship Id="rId12" Type="http://schemas.openxmlformats.org/officeDocument/2006/relationships/image" Target="../media/image24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hyperlink" Target="http://www.presentermedia.com/index.php?target=closeup&amp;id=594&amp;categoryid=115&amp;maincat=animsp" TargetMode="External"/><Relationship Id="rId5" Type="http://schemas.openxmlformats.org/officeDocument/2006/relationships/diagramColors" Target="../diagrams/colors5.xml"/><Relationship Id="rId10" Type="http://schemas.openxmlformats.org/officeDocument/2006/relationships/image" Target="../media/image23.gif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www.presentermedia.com/index.php?target=closeup&amp;id=560&amp;categoryid=115&amp;maincat=animsp" TargetMode="External"/><Relationship Id="rId1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203.157.214.106/stimulrep_one/stimulsoft/index.php?stimulsoft_client_key=ViewerFx&amp;stimulsoft_report_key=rpt_66_person_dup_cup.mrt&amp;pClient=%25&amp;pAgeFrom=35&amp;pAgeTo=150&amp;pYear=2557&amp;pYearE=2557&amp;pMonth=1&amp;pMonthE=1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hyperlink" Target="http://203.157.214.106/stimulrep_one/stimulsoft/index.php?stimulsoft_client_key=ViewerFx&amp;stimulsoft_report_key=rpt_66_person_cid_gen_work.mrt&amp;pClient=%25&amp;pAgeFrom=35&amp;pAgeTo=150&amp;pYear=2557&amp;pYearE=2557&amp;pMonth=1&amp;pMonthE=12" TargetMode="External"/><Relationship Id="rId3" Type="http://schemas.openxmlformats.org/officeDocument/2006/relationships/diagramLayout" Target="../diagrams/layout6.xml"/><Relationship Id="rId7" Type="http://schemas.openxmlformats.org/officeDocument/2006/relationships/hyperlink" Target="http://www.presentermedia.com/index.php?target=closeup&amp;id=573&amp;categoryid=115&amp;maincat=animsp" TargetMode="External"/><Relationship Id="rId12" Type="http://schemas.openxmlformats.org/officeDocument/2006/relationships/image" Target="../media/image28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hyperlink" Target="http://www.presentermedia.com/index.php?target=closeup&amp;id=576&amp;categoryid=115&amp;maincat=animsp" TargetMode="Externa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6.xml"/><Relationship Id="rId9" Type="http://schemas.openxmlformats.org/officeDocument/2006/relationships/hyperlink" Target="http://www.presentermedia.com/index.php?target=closeup&amp;id=563&amp;categoryid=115&amp;maincat=animsp" TargetMode="External"/><Relationship Id="rId1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164432" y="1988840"/>
            <a:ext cx="8979568" cy="106504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>
              <a:defRPr/>
            </a:pPr>
            <a:r>
              <a:rPr lang="th-TH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H Baijam" pitchFamily="2" charset="-34"/>
                <a:cs typeface="TH Baijam" pitchFamily="2" charset="-34"/>
              </a:rPr>
              <a:t>แผนงานที่ 5 </a:t>
            </a:r>
            <a:r>
              <a:rPr lang="th-TH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H Baijam" pitchFamily="2" charset="-34"/>
                <a:cs typeface="TH Baijam" pitchFamily="2" charset="-34"/>
              </a:rPr>
              <a:t>ระบบ</a:t>
            </a:r>
            <a:r>
              <a:rPr lang="th-TH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H Baijam" pitchFamily="2" charset="-34"/>
                <a:cs typeface="TH Baijam" pitchFamily="2" charset="-34"/>
              </a:rPr>
              <a:t>ข้อมูลข่าวสาร</a:t>
            </a:r>
            <a:endParaRPr lang="th-TH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H Baijam" pitchFamily="2" charset="-34"/>
              <a:cs typeface="TH Baijam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4" t="21436" r="42728" b="76728"/>
          <a:stretch/>
        </p:blipFill>
        <p:spPr bwMode="auto">
          <a:xfrm>
            <a:off x="4460642" y="98546"/>
            <a:ext cx="4608512" cy="52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251520" y="98546"/>
            <a:ext cx="8676456" cy="174627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ยุทธศาสตร์ที่ </a:t>
            </a:r>
            <a:r>
              <a:rPr lang="en-US" sz="5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sz="5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5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ธรรมาภิบาล </a:t>
            </a:r>
            <a:r>
              <a:rPr lang="en-US" sz="5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GG (</a:t>
            </a:r>
            <a:r>
              <a:rPr lang="th-TH" sz="54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คุณภาพและคุณธรรม)</a:t>
            </a:r>
            <a:endParaRPr lang="en-US" sz="5400" dirty="0">
              <a:solidFill>
                <a:srgbClr val="FFFF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70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P 1 </a:t>
            </a:r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หน่วย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บริการมีระบบการตรวจสอบคุณภาพข้อมูล </a:t>
            </a:r>
            <a:r>
              <a:rPr lang="en-US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43 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แฟ้มและแก้ไขให้ถูกต้องก่อนส่ง(ของระบบ </a:t>
            </a:r>
            <a:r>
              <a:rPr lang="en-US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HDC)</a:t>
            </a:r>
            <a:endParaRPr lang="th-TH" sz="3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สี่เหลี่ยมผืนผ้า 2"/>
          <p:cNvSpPr/>
          <p:nvPr/>
        </p:nvSpPr>
        <p:spPr>
          <a:xfrm>
            <a:off x="426515" y="2204864"/>
            <a:ext cx="7662422" cy="252376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โปรแกรมตรวจสอบข้อมูล </a:t>
            </a:r>
            <a:r>
              <a:rPr lang="en-US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43</a:t>
            </a:r>
            <a:r>
              <a:rPr lang="th-TH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 แฟ้ม ก่อนส่ง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  <a:sym typeface="Wingdings"/>
              </a:rPr>
              <a:t>	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  <a:sym typeface="Wingdings"/>
              </a:rPr>
              <a:t>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http://op.nhso.go.th/op/</a:t>
            </a:r>
          </a:p>
          <a:p>
            <a:r>
              <a:rPr lang="en-US" sz="3200" b="1" dirty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  <a:sym typeface="Wingdings"/>
              </a:rPr>
              <a:t>	  </a:t>
            </a:r>
            <a:r>
              <a:rPr lang="en-US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http://nakhonsawan.nhso.go.th/opip/index.php </a:t>
            </a:r>
          </a:p>
          <a:p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 	</a:t>
            </a:r>
            <a:r>
              <a:rPr lang="en-US" sz="3200" b="1" dirty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  <a:sym typeface="Wingdings"/>
              </a:rPr>
              <a:t>  </a:t>
            </a: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op-pp2010</a:t>
            </a:r>
          </a:p>
          <a:p>
            <a:r>
              <a:rPr lang="en-US" sz="3200" b="1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  <a:sym typeface="Wingdings"/>
              </a:rPr>
              <a:t>	 </a:t>
            </a:r>
            <a:endParaRPr lang="th-TH" sz="3000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44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P 1 </a:t>
            </a:r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หน่วย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บริการมีระบบการตรวจสอบคุณภาพข้อมูล </a:t>
            </a:r>
            <a:r>
              <a:rPr lang="en-US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43 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แฟ้มและแก้ไขให้ถูกต้องก่อนส่ง(ของระบบ </a:t>
            </a:r>
            <a:r>
              <a:rPr lang="en-US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HDC)</a:t>
            </a:r>
            <a:endParaRPr lang="th-TH" sz="3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2" name="สี่เหลี่ยมผืนผ้า 2"/>
          <p:cNvSpPr/>
          <p:nvPr/>
        </p:nvSpPr>
        <p:spPr>
          <a:xfrm>
            <a:off x="34605" y="1340768"/>
            <a:ext cx="5545507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คุณภาพข้อมูลดูจาก </a:t>
            </a:r>
            <a:r>
              <a:rPr lang="en-US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HDC  </a:t>
            </a:r>
            <a:r>
              <a:rPr lang="th-TH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ในปี </a:t>
            </a:r>
            <a:r>
              <a:rPr lang="en-US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2559 </a:t>
            </a:r>
            <a:r>
              <a:rPr lang="th-TH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ดูแฟ้ม</a:t>
            </a:r>
            <a:endParaRPr lang="th-TH" sz="30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6024838"/>
              </p:ext>
            </p:extLst>
          </p:nvPr>
        </p:nvGraphicFramePr>
        <p:xfrm>
          <a:off x="1691680" y="1894766"/>
          <a:ext cx="5976664" cy="239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สี่เหลี่ยมผืนผ้า 2"/>
          <p:cNvSpPr/>
          <p:nvPr/>
        </p:nvSpPr>
        <p:spPr>
          <a:xfrm>
            <a:off x="34605" y="4293096"/>
            <a:ext cx="9109395" cy="252376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PP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- EPI      	- NUTRI</a:t>
            </a:r>
            <a:endParaRPr lang="th-TH" sz="3200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- MCH </a:t>
            </a:r>
            <a:r>
              <a:rPr lang="en-US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(ANC, newborn, </a:t>
            </a:r>
            <a:r>
              <a:rPr lang="en-US" b="1" dirty="0" err="1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newborncare</a:t>
            </a:r>
            <a:r>
              <a:rPr lang="en-US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, PRENATAL ,</a:t>
            </a:r>
            <a:r>
              <a:rPr lang="en-US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LABOR ,POSTNATAL</a:t>
            </a:r>
            <a:r>
              <a:rPr lang="en-US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endParaRPr lang="th-TH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CHRONIC		- CHRONICFU     - LABFU   - NCDSCREEN</a:t>
            </a:r>
            <a:endParaRPr lang="th-TH" sz="3200" b="1" dirty="0" smtClean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- PERSON</a:t>
            </a:r>
            <a:endParaRPr lang="th-TH" sz="3200" b="1" dirty="0" smtClean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01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11" y="22385"/>
            <a:ext cx="914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P 2 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หน่วยบริการส่งข้อมูล </a:t>
            </a:r>
            <a:r>
              <a:rPr lang="en-US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43 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แฟ้ม ครบถ้วน ทันเวลา(ของระบบ </a:t>
            </a:r>
            <a:r>
              <a:rPr lang="en-US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HDC)</a:t>
            </a:r>
            <a:endParaRPr lang="th-TH" sz="32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สี่เหลี่ยมผืนผ้า 2"/>
          <p:cNvSpPr/>
          <p:nvPr/>
        </p:nvSpPr>
        <p:spPr>
          <a:xfrm>
            <a:off x="426515" y="1412776"/>
            <a:ext cx="7662422" cy="55399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การส่งข้อมูล ทันเวลา </a:t>
            </a:r>
            <a:r>
              <a:rPr lang="th-TH" sz="3000" b="1" i="1" u="sng" dirty="0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ส่งทุกวันจันทร์ กับ พฤหัสบดี</a:t>
            </a:r>
            <a:endParaRPr lang="th-TH" sz="3000" b="1" dirty="0">
              <a:solidFill>
                <a:srgbClr val="00206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" name="สี่เหลี่ยมผืนผ้า 2"/>
          <p:cNvSpPr/>
          <p:nvPr/>
        </p:nvSpPr>
        <p:spPr>
          <a:xfrm>
            <a:off x="402076" y="2276872"/>
            <a:ext cx="7662422" cy="378565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ความครบถ้วน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0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- ความซ้ำซ้อนของข้อมูลแฟ้ม </a:t>
            </a:r>
            <a:r>
              <a:rPr lang="en-US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person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30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ความซ้ำซ้อน</a:t>
            </a:r>
            <a:endParaRPr lang="en-US" sz="3000" b="1" dirty="0" smtClean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H Niramit AS" pitchFamily="2" charset="-34"/>
              <a:cs typeface="TH Niramit AS" pitchFamily="2" charset="-3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30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ตัด</a:t>
            </a:r>
            <a:r>
              <a:rPr lang="th-TH" sz="3000" b="1" dirty="0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- ความครอบคลุมของงาน </a:t>
            </a:r>
            <a:r>
              <a:rPr lang="en-US" sz="3000" b="1" dirty="0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PP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000" b="1" dirty="0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	# EPI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000" b="1" dirty="0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	# MCH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000" b="1" dirty="0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	# Nutri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3000" b="1" dirty="0" smtClean="0"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H Niramit AS" pitchFamily="2" charset="-34"/>
                <a:cs typeface="TH Niramit AS" pitchFamily="2" charset="-34"/>
              </a:rPr>
              <a:t>	# Chronic</a:t>
            </a:r>
            <a:endParaRPr lang="th-TH" sz="3000" b="1" dirty="0">
              <a:solidFill>
                <a:srgbClr val="C0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69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P 3 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มีระบบ </a:t>
            </a:r>
            <a:r>
              <a:rPr lang="en-US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MIS 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สนับสนุนตัวชี้วัดในทุกระดับ (กระทรวง/เขต/จังหวัด/สปสช.</a:t>
            </a:r>
            <a:r>
              <a:rPr lang="th-TH" sz="36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endParaRPr lang="th-TH" sz="3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41" r="36078" b="22394"/>
          <a:stretch/>
        </p:blipFill>
        <p:spPr bwMode="auto">
          <a:xfrm>
            <a:off x="0" y="1484784"/>
            <a:ext cx="8964488" cy="514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3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4624"/>
            <a:ext cx="91440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P 4 </a:t>
            </a:r>
            <a:r>
              <a:rPr lang="th-TH" sz="36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เครือข่ายอำเภอมีระบบการสนับสนุน กำกับ ติดตาม ช่วยเหลือหน่วยบริการ</a:t>
            </a:r>
            <a:endParaRPr lang="th-TH" sz="36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598795"/>
            <a:ext cx="828092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มีการนำเสนอผลการจัดส่งและผลการวิเคราะห์ข้อมูลตัวชี้วัดสำคัญ จากฐานข้อมูล </a:t>
            </a:r>
            <a:r>
              <a:rPr lang="en-US" b="1" dirty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43 </a:t>
            </a:r>
            <a:r>
              <a:rPr lang="th-TH" b="1" dirty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แฟ้ม ในที่</a:t>
            </a:r>
            <a:r>
              <a:rPr lang="th-TH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ประชุมของ </a:t>
            </a:r>
            <a:r>
              <a:rPr lang="en-US" b="1" dirty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CUP </a:t>
            </a:r>
            <a:r>
              <a:rPr lang="th-TH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ทุกไตรมาส</a:t>
            </a:r>
            <a:endParaRPr lang="th-TH" b="1" dirty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996952"/>
            <a:ext cx="828092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มีการ</a:t>
            </a:r>
            <a:r>
              <a:rPr lang="th-TH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เชื่อมโยงกับระบบสืบค้นข้อมูลจาก</a:t>
            </a:r>
            <a:r>
              <a:rPr lang="th-TH" b="1" dirty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ฐานข้อมูล 43 </a:t>
            </a:r>
            <a:r>
              <a:rPr lang="th-TH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แฟ้ม </a:t>
            </a:r>
            <a:r>
              <a:rPr lang="en-US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(HDC) </a:t>
            </a:r>
            <a:r>
              <a:rPr lang="th-TH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เพื่อนำมามาใช้ประโยชน์</a:t>
            </a:r>
            <a:endParaRPr lang="th-TH" b="1" dirty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4365104"/>
            <a:ext cx="828092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มี</a:t>
            </a:r>
            <a:r>
              <a:rPr lang="th-TH" b="1" dirty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การใช้นำข้อมูลผลการดำเนินงานจากฐาน </a:t>
            </a:r>
            <a:r>
              <a:rPr lang="en-US" b="1" dirty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43 </a:t>
            </a:r>
            <a:r>
              <a:rPr lang="th-TH" b="1" dirty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แฟ้ม ในการบริหารจัดการงานด้านสาธารณสุข </a:t>
            </a:r>
            <a:r>
              <a:rPr lang="th-TH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 และ</a:t>
            </a:r>
            <a:r>
              <a:rPr lang="th-TH" b="1" dirty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การติดตามประเมินผลการผลการดำเนินงาน </a:t>
            </a:r>
          </a:p>
        </p:txBody>
      </p:sp>
    </p:spTree>
    <p:extLst>
      <p:ext uri="{BB962C8B-B14F-4D97-AF65-F5344CB8AC3E}">
        <p14:creationId xmlns:p14="http://schemas.microsoft.com/office/powerpoint/2010/main" val="260496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7" name="กลุ่ม 33"/>
          <p:cNvGrpSpPr>
            <a:grpSpLocks/>
          </p:cNvGrpSpPr>
          <p:nvPr/>
        </p:nvGrpSpPr>
        <p:grpSpPr bwMode="auto">
          <a:xfrm>
            <a:off x="467544" y="1176362"/>
            <a:ext cx="8132514" cy="5060950"/>
            <a:chOff x="260350" y="1536949"/>
            <a:chExt cx="8688388" cy="4844379"/>
          </a:xfrm>
          <a:solidFill>
            <a:schemeClr val="lt1"/>
          </a:solidFill>
        </p:grpSpPr>
        <p:sp>
          <p:nvSpPr>
            <p:cNvPr id="4" name="Rectangle 25"/>
            <p:cNvSpPr>
              <a:spLocks noChangeArrowheads="1"/>
            </p:cNvSpPr>
            <p:nvPr/>
          </p:nvSpPr>
          <p:spPr bwMode="auto">
            <a:xfrm>
              <a:off x="6051535" y="1536949"/>
              <a:ext cx="2897203" cy="4844379"/>
            </a:xfrm>
            <a:prstGeom prst="rect">
              <a:avLst/>
            </a:prstGeom>
            <a:grpFill/>
            <a:ln w="9525" algn="ctr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lIns="82475" tIns="41238" rIns="82475" bIns="41238"/>
            <a:lstStyle/>
            <a:p>
              <a:pPr eaLnBrk="0" hangingPunct="0">
                <a:defRPr/>
              </a:pPr>
              <a:endParaRPr lang="th-TH" sz="2200" kern="0">
                <a:solidFill>
                  <a:prstClr val="black"/>
                </a:solidFill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5" name="Rectangle 24"/>
            <p:cNvSpPr>
              <a:spLocks noChangeArrowheads="1"/>
            </p:cNvSpPr>
            <p:nvPr/>
          </p:nvSpPr>
          <p:spPr bwMode="auto">
            <a:xfrm>
              <a:off x="3275116" y="1536949"/>
              <a:ext cx="2776419" cy="4844379"/>
            </a:xfrm>
            <a:prstGeom prst="rect">
              <a:avLst/>
            </a:prstGeom>
            <a:grpFill/>
            <a:ln w="9525" algn="ctr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lIns="82475" tIns="41238" rIns="82475" bIns="41238"/>
            <a:lstStyle/>
            <a:p>
              <a:pPr eaLnBrk="0" hangingPunct="0">
                <a:defRPr/>
              </a:pPr>
              <a:endParaRPr lang="th-TH" sz="2200" kern="0">
                <a:solidFill>
                  <a:prstClr val="black"/>
                </a:solidFill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260350" y="1536949"/>
              <a:ext cx="3014766" cy="4844379"/>
            </a:xfrm>
            <a:prstGeom prst="rect">
              <a:avLst/>
            </a:prstGeom>
            <a:grpFill/>
            <a:ln w="9525" algn="ctr">
              <a:solidFill>
                <a:sysClr val="windowText" lastClr="000000"/>
              </a:solidFill>
              <a:round/>
              <a:headEnd/>
              <a:tailEnd/>
            </a:ln>
            <a:extLst/>
          </p:spPr>
          <p:txBody>
            <a:bodyPr lIns="82475" tIns="41238" rIns="82475" bIns="41238"/>
            <a:lstStyle/>
            <a:p>
              <a:pPr eaLnBrk="0" hangingPunct="0">
                <a:defRPr/>
              </a:pPr>
              <a:endParaRPr lang="th-TH" sz="2200" kern="0">
                <a:solidFill>
                  <a:prstClr val="black"/>
                </a:solidFill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1096962" y="1603865"/>
              <a:ext cx="1303844" cy="4038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82475" tIns="41238" rIns="82475" bIns="41238">
              <a:spAutoFit/>
            </a:bodyPr>
            <a:lstStyle/>
            <a:p>
              <a:pPr algn="ctr" eaLnBrk="0" hangingPunct="0">
                <a:defRPr/>
              </a:pPr>
              <a:r>
                <a:rPr lang="th-TH" sz="2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TH Baijam" pitchFamily="2" charset="-34"/>
                  <a:cs typeface="TH Baijam" pitchFamily="2" charset="-34"/>
                </a:rPr>
                <a:t>ระดับพื้นที่</a:t>
              </a:r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3948449" y="1580496"/>
              <a:ext cx="1466203" cy="4038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82475" tIns="41238" rIns="82475" bIns="41238">
              <a:spAutoFit/>
            </a:bodyPr>
            <a:lstStyle/>
            <a:p>
              <a:pPr algn="ctr" eaLnBrk="0" hangingPunct="0">
                <a:defRPr/>
              </a:pPr>
              <a:r>
                <a:rPr lang="th-TH" sz="2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TH Baijam" pitchFamily="2" charset="-34"/>
                  <a:cs typeface="TH Baijam" pitchFamily="2" charset="-34"/>
                </a:rPr>
                <a:t>ระดับจังหวัด</a:t>
              </a:r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6740908" y="1581630"/>
              <a:ext cx="1554853" cy="40378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82475" tIns="41238" rIns="82475" bIns="41238">
              <a:spAutoFit/>
            </a:bodyPr>
            <a:lstStyle/>
            <a:p>
              <a:pPr algn="ctr" eaLnBrk="0" hangingPunct="0">
                <a:defRPr/>
              </a:pPr>
              <a:r>
                <a:rPr lang="th-TH" sz="2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H Baijam" pitchFamily="2" charset="-34"/>
                  <a:cs typeface="TH Baijam" pitchFamily="2" charset="-34"/>
                </a:rPr>
                <a:t>ระดับส่วนกลาง</a:t>
              </a:r>
            </a:p>
          </p:txBody>
        </p:sp>
        <p:pic>
          <p:nvPicPr>
            <p:cNvPr id="33818" name="รูปภาพ 3" descr="tumbon_ho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77" y="2283966"/>
              <a:ext cx="800101" cy="666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9" name="รูปภาพ 5" descr="hospital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74" y="3679286"/>
              <a:ext cx="1069975" cy="849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435" y="2326698"/>
              <a:ext cx="715424" cy="715424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</p:pic>
        <p:pic>
          <p:nvPicPr>
            <p:cNvPr id="19" name="Picture 3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8097" y="3042121"/>
              <a:ext cx="1420006" cy="444290"/>
            </a:xfrm>
            <a:prstGeom prst="roundRect">
              <a:avLst>
                <a:gd name="adj" fmla="val 4167"/>
              </a:avLst>
            </a:prstGeom>
            <a:grpFill/>
            <a:ln w="38100" cap="flat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pic>
        <p:pic>
          <p:nvPicPr>
            <p:cNvPr id="20" name="Picture 3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5940" y="4545727"/>
              <a:ext cx="1450293" cy="441660"/>
            </a:xfrm>
            <a:prstGeom prst="roundRect">
              <a:avLst>
                <a:gd name="adj" fmla="val 4167"/>
              </a:avLst>
            </a:prstGeom>
            <a:grpFill/>
            <a:ln w="38100" cap="sq">
              <a:solidFill>
                <a:srgbClr val="3333CC">
                  <a:lumMod val="75000"/>
                </a:srgb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7326479" y="2314659"/>
              <a:ext cx="1610838" cy="44190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เขตสุขภาพที่ 3</a:t>
              </a:r>
              <a:endPara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</p:txBody>
        </p:sp>
        <p:pic>
          <p:nvPicPr>
            <p:cNvPr id="33827" name="รูปภาพ 15" descr="สำนักงานเขต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531" y="2273748"/>
              <a:ext cx="759236" cy="6537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8" name="รูปภาพ 17" descr="กระทรวง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1" y="3290970"/>
              <a:ext cx="890918" cy="7140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30" name="รูปภาพ 12" descr="สาธารณสุขอำเภ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6822" y="4649179"/>
              <a:ext cx="748760" cy="6523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7742998" y="4796389"/>
              <a:ext cx="803616" cy="39964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สปสช.</a:t>
              </a:r>
            </a:p>
          </p:txBody>
        </p:sp>
        <p:cxnSp>
          <p:nvCxnSpPr>
            <p:cNvPr id="33" name="Elbow Connector 58"/>
            <p:cNvCxnSpPr/>
            <p:nvPr/>
          </p:nvCxnSpPr>
          <p:spPr>
            <a:xfrm>
              <a:off x="2082692" y="5192897"/>
              <a:ext cx="4704130" cy="363674"/>
            </a:xfrm>
            <a:prstGeom prst="bentConnector3">
              <a:avLst>
                <a:gd name="adj1" fmla="val 50000"/>
              </a:avLst>
            </a:prstGeom>
            <a:grpFill/>
            <a:ln w="57150">
              <a:prstDash val="lgDashDotDot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414829" y="3210705"/>
              <a:ext cx="1420056" cy="97220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20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สนย</a:t>
              </a:r>
              <a:r>
                <a:rPr lang="th-TH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. </a:t>
              </a:r>
            </a:p>
            <a:p>
              <a:pPr algn="ctr">
                <a:defRPr/>
              </a:pPr>
              <a:r>
                <a:rPr lang="th-TH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กระทรวง</a:t>
              </a:r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สาธารณสุข</a:t>
              </a:r>
            </a:p>
          </p:txBody>
        </p:sp>
      </p:grpSp>
      <p:grpSp>
        <p:nvGrpSpPr>
          <p:cNvPr id="33798" name="กลุ่ม 39"/>
          <p:cNvGrpSpPr>
            <a:grpSpLocks/>
          </p:cNvGrpSpPr>
          <p:nvPr/>
        </p:nvGrpSpPr>
        <p:grpSpPr bwMode="auto">
          <a:xfrm>
            <a:off x="5364088" y="1941022"/>
            <a:ext cx="1114259" cy="2856130"/>
            <a:chOff x="5594199" y="2276872"/>
            <a:chExt cx="1113844" cy="2856200"/>
          </a:xfrm>
        </p:grpSpPr>
        <p:grpSp>
          <p:nvGrpSpPr>
            <p:cNvPr id="33805" name="กลุ่ม 2"/>
            <p:cNvGrpSpPr>
              <a:grpSpLocks/>
            </p:cNvGrpSpPr>
            <p:nvPr/>
          </p:nvGrpSpPr>
          <p:grpSpPr bwMode="auto">
            <a:xfrm>
              <a:off x="5742574" y="2276872"/>
              <a:ext cx="965469" cy="2853204"/>
              <a:chOff x="5742574" y="2276872"/>
              <a:chExt cx="965469" cy="2853204"/>
            </a:xfrm>
          </p:grpSpPr>
          <p:pic>
            <p:nvPicPr>
              <p:cNvPr id="33809" name="Picture 2" descr="ID# 6125 - Attention Grabing Lighted Arrow - PowerPoint Animation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2574" y="2276872"/>
                <a:ext cx="917658" cy="917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0" name="Picture 2" descr="ID# 6125 - Attention Grabing Lighted Arrow - PowerPoint Animation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0385" y="3283326"/>
                <a:ext cx="917658" cy="917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11" name="Picture 2" descr="ID# 6125 - Attention Grabing Lighted Arrow - PowerPoint Animation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02697">
                <a:off x="5748784" y="4212417"/>
                <a:ext cx="917658" cy="917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สี่เหลี่ยมผืนผ้า 37"/>
            <p:cNvSpPr/>
            <p:nvPr/>
          </p:nvSpPr>
          <p:spPr>
            <a:xfrm>
              <a:off x="5742575" y="2888981"/>
              <a:ext cx="917658" cy="29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43" name="สี่เหลี่ยมผืนผ้า 42"/>
            <p:cNvSpPr/>
            <p:nvPr/>
          </p:nvSpPr>
          <p:spPr>
            <a:xfrm rot="1517542">
              <a:off x="5594199" y="4842553"/>
              <a:ext cx="931486" cy="29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  <p:sp>
          <p:nvSpPr>
            <p:cNvPr id="41" name="สี่เหลี่ยมผืนผ้า 40"/>
            <p:cNvSpPr/>
            <p:nvPr/>
          </p:nvSpPr>
          <p:spPr>
            <a:xfrm>
              <a:off x="5789636" y="3916713"/>
              <a:ext cx="917658" cy="2905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/>
            </a:p>
          </p:txBody>
        </p:sp>
      </p:grpSp>
      <p:sp>
        <p:nvSpPr>
          <p:cNvPr id="45" name="สี่เหลี่ยมผืนผ้า 44"/>
          <p:cNvSpPr/>
          <p:nvPr/>
        </p:nvSpPr>
        <p:spPr>
          <a:xfrm>
            <a:off x="1923925" y="4423343"/>
            <a:ext cx="1047750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33802" name="กลุ่ม 46"/>
          <p:cNvGrpSpPr>
            <a:grpSpLocks/>
          </p:cNvGrpSpPr>
          <p:nvPr/>
        </p:nvGrpSpPr>
        <p:grpSpPr bwMode="auto">
          <a:xfrm>
            <a:off x="3800362" y="2898810"/>
            <a:ext cx="1779750" cy="1754326"/>
            <a:chOff x="209781" y="66577"/>
            <a:chExt cx="1898315" cy="2235621"/>
          </a:xfrm>
        </p:grpSpPr>
        <p:pic>
          <p:nvPicPr>
            <p:cNvPr id="33803" name="Picture 5" descr="http://cloudbase.io/img/cloud-database-service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781" y="220356"/>
              <a:ext cx="1898315" cy="189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6"/>
            <p:cNvSpPr/>
            <p:nvPr/>
          </p:nvSpPr>
          <p:spPr>
            <a:xfrm>
              <a:off x="341579" y="66577"/>
              <a:ext cx="1674791" cy="22356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Niramit AS" pitchFamily="2" charset="-34"/>
                  <a:cs typeface="TH Niramit AS" pitchFamily="2" charset="-34"/>
                </a:rPr>
                <a:t> Health DATA</a:t>
              </a:r>
              <a:endPara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endParaRPr>
            </a:p>
            <a:p>
              <a:pPr algn="ctr">
                <a:defRPr/>
              </a:pP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Niramit AS" pitchFamily="2" charset="-34"/>
                  <a:cs typeface="TH Niramit AS" pitchFamily="2" charset="-34"/>
                </a:rPr>
                <a:t> CENTER </a:t>
              </a:r>
              <a:endParaRPr lang="th-TH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09214" y="55951"/>
            <a:ext cx="869480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เชื่อมโยงข้อมูลทุกระดับเป็นระบบเดียวกัน</a:t>
            </a:r>
          </a:p>
        </p:txBody>
      </p:sp>
      <p:pic>
        <p:nvPicPr>
          <p:cNvPr id="33795" name="Picture 2" descr="ID# 6125 - Attention Grabing Lighted Arrow - PowerPoint Animatio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47" y="2113531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ID# 6125 - Attention Grabing Lighted Arrow - PowerPoint Animatio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80" y="3689954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940362" y="2898844"/>
            <a:ext cx="1296144" cy="5152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kern="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Individual data</a:t>
            </a: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1986880" y="3542348"/>
            <a:ext cx="1047750" cy="327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43 แฟ้ม</a:t>
            </a:r>
            <a:endParaRPr lang="th-TH" sz="20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068172" y="4474569"/>
            <a:ext cx="885165" cy="213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09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ผลการค้นหารูปภาพสำหรับ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80525"/>
            <a:ext cx="5148064" cy="51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20635" r="21569" b="74008"/>
          <a:stretch/>
        </p:blipFill>
        <p:spPr bwMode="auto">
          <a:xfrm>
            <a:off x="179512" y="188640"/>
            <a:ext cx="3454400" cy="39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ผลการค้นหารูปภาพสำหรับ pro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28" y="580525"/>
            <a:ext cx="5256584" cy="4809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099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2817837" cy="4191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h-TH" sz="2800" b="1" dirty="0" smtClean="0">
                <a:latin typeface="TH Niramit AS" pitchFamily="2" charset="-34"/>
                <a:cs typeface="TH Niramit AS" pitchFamily="2" charset="-34"/>
              </a:rPr>
              <a:t>ประชากรกลุ่มเป้าหมาย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1340768"/>
            <a:ext cx="8064896" cy="5112568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ประชากรกลุ่มเป้าหมายนับ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ที่  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type area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เท่านั้น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เป้าหมายจะเป็นจริงเมื่อบันทึก 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 type area 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ตรงตามเป็นจริง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ย้ายออก ไม่อยู่จริง ต้อง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เปลี่ยน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  type area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 เป็น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 2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ข้ามเขต ขาจร มารับบริการต้อง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ลง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  type area 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เป็น 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4</a:t>
            </a:r>
            <a:endParaRPr lang="en-US" sz="3200" b="1" dirty="0">
              <a:latin typeface="TH Niramit AS" pitchFamily="2" charset="-34"/>
              <a:cs typeface="TH Niramit AS" pitchFamily="2" charset="-34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อยู่จริงๆ (ทั้งมีทะเบียน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=1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ไม่มีทะเบียน</a:t>
            </a:r>
            <a:r>
              <a:rPr lang="en-US" sz="3200" b="1" dirty="0">
                <a:latin typeface="TH Niramit AS" pitchFamily="2" charset="-34"/>
                <a:cs typeface="TH Niramit AS" pitchFamily="2" charset="-34"/>
              </a:rPr>
              <a:t>=3</a:t>
            </a: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คือที่มาของคำถามที่ว่า เป้าหมายทำไมสูง แล้วได้ร้อยละผลงานน้อย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th-TH" sz="3200" b="1" dirty="0">
                <a:latin typeface="TH Niramit AS" pitchFamily="2" charset="-34"/>
                <a:cs typeface="TH Niramit AS" pitchFamily="2" charset="-34"/>
              </a:rPr>
              <a:t>เมื่อเทียบร้อยละจึงทำให้ไม่ผ่านเกณฑ์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700" y="94330"/>
            <a:ext cx="89067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ข้อมูล </a:t>
            </a:r>
            <a:r>
              <a:rPr lang="en-US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Person</a:t>
            </a:r>
            <a:r>
              <a:rPr lang="th-TH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เป็นข้อมูลสำคัญในการทำรายงานตัวชี้วัด</a:t>
            </a:r>
          </a:p>
        </p:txBody>
      </p:sp>
    </p:spTree>
    <p:extLst>
      <p:ext uri="{BB962C8B-B14F-4D97-AF65-F5344CB8AC3E}">
        <p14:creationId xmlns:p14="http://schemas.microsoft.com/office/powerpoint/2010/main" val="17233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มุมมน 33"/>
          <p:cNvSpPr/>
          <p:nvPr/>
        </p:nvSpPr>
        <p:spPr>
          <a:xfrm>
            <a:off x="4702423" y="1196752"/>
            <a:ext cx="4378793" cy="46085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 dirty="0"/>
          </a:p>
        </p:txBody>
      </p:sp>
      <p:sp>
        <p:nvSpPr>
          <p:cNvPr id="5" name="ข้าวหลามตัด 4"/>
          <p:cNvSpPr/>
          <p:nvPr/>
        </p:nvSpPr>
        <p:spPr>
          <a:xfrm>
            <a:off x="677923" y="2808163"/>
            <a:ext cx="2933792" cy="456768"/>
          </a:xfrm>
          <a:prstGeom prst="diamond">
            <a:avLst/>
          </a:prstGeom>
          <a:solidFill>
            <a:schemeClr val="lt1">
              <a:alpha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Type area</a:t>
            </a:r>
            <a:endParaRPr lang="th-TH" sz="24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90040" y="1261058"/>
            <a:ext cx="3504846" cy="732619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/>
            </a:r>
            <a:br>
              <a: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ประชากรเป้าหมายจะไม่นับประชากร</a:t>
            </a:r>
            <a:br>
              <a: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ในทะเบียนทั้งหมด</a:t>
            </a:r>
          </a:p>
          <a:p>
            <a:pPr algn="ctr">
              <a:defRPr/>
            </a:pPr>
            <a:endParaRPr lang="th-TH" sz="20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algn="ctr">
              <a:defRPr/>
            </a:pPr>
            <a:endParaRPr lang="th-TH" sz="20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9" name="ลูกศรลง 18"/>
          <p:cNvSpPr/>
          <p:nvPr/>
        </p:nvSpPr>
        <p:spPr>
          <a:xfrm>
            <a:off x="2040834" y="1998599"/>
            <a:ext cx="198437" cy="200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solidFill>
                <a:schemeClr val="tx1"/>
              </a:solidFill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12032" y="2237769"/>
            <a:ext cx="2867025" cy="487218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แฟ้ม </a:t>
            </a:r>
            <a:r>
              <a:rPr lang="en-US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person </a:t>
            </a:r>
            <a:r>
              <a:rPr lang="th-TH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ที่คอลัมน์ </a:t>
            </a:r>
            <a:r>
              <a:rPr lang="en-US" sz="20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type area</a:t>
            </a:r>
            <a:endParaRPr lang="th-TH" sz="2000" b="1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33" name="สายฟ้า 32"/>
          <p:cNvSpPr/>
          <p:nvPr/>
        </p:nvSpPr>
        <p:spPr>
          <a:xfrm rot="18813932">
            <a:off x="3719783" y="1631126"/>
            <a:ext cx="831138" cy="77470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5093634" y="1310054"/>
            <a:ext cx="3573966" cy="3916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ปัญหา-อุปสรรค</a:t>
            </a: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4726901" y="1761929"/>
            <a:ext cx="3291273" cy="33436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บันทึก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type area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‘</a:t>
            </a:r>
            <a:r>
              <a:rPr lang="th-TH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คนเดียวกัน</a:t>
            </a:r>
            <a:r>
              <a:rPr lang="en-US" sz="1800" b="1" dirty="0">
                <a:latin typeface="TH SarabunPSK" pitchFamily="34" charset="-34"/>
                <a:cs typeface="TH SarabunPSK" pitchFamily="34" charset="-34"/>
              </a:rPr>
              <a:t>’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ไม่สอดคล้อง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กัน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คำบรรยายภาพแบบวงรี 39"/>
          <p:cNvSpPr/>
          <p:nvPr/>
        </p:nvSpPr>
        <p:spPr>
          <a:xfrm>
            <a:off x="5436096" y="2255975"/>
            <a:ext cx="1453380" cy="1389049"/>
          </a:xfrm>
          <a:prstGeom prst="wedgeEllipseCallout">
            <a:avLst>
              <a:gd name="adj1" fmla="val -16623"/>
              <a:gd name="adj2" fmla="val 4828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1600" b="1" dirty="0"/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endParaRPr lang="en-US" sz="1600" b="1" dirty="0"/>
          </a:p>
          <a:p>
            <a:pPr>
              <a:defRPr/>
            </a:pPr>
            <a:r>
              <a:rPr lang="th-TH" sz="1600" b="1" dirty="0"/>
              <a:t>รพสต.</a:t>
            </a:r>
            <a:r>
              <a:rPr lang="en-US" sz="1600" b="1" dirty="0"/>
              <a:t>A</a:t>
            </a:r>
            <a:endParaRPr lang="th-TH" sz="1600" b="1" dirty="0"/>
          </a:p>
        </p:txBody>
      </p:sp>
      <p:sp>
        <p:nvSpPr>
          <p:cNvPr id="41" name="คำบรรยายภาพแบบวงรี 40"/>
          <p:cNvSpPr/>
          <p:nvPr/>
        </p:nvSpPr>
        <p:spPr>
          <a:xfrm>
            <a:off x="6943262" y="2132091"/>
            <a:ext cx="1575567" cy="1520884"/>
          </a:xfrm>
          <a:prstGeom prst="wedgeEllipseCallout">
            <a:avLst>
              <a:gd name="adj1" fmla="val -16623"/>
              <a:gd name="adj2" fmla="val 4828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600" dirty="0"/>
          </a:p>
          <a:p>
            <a:pPr algn="ctr">
              <a:defRPr/>
            </a:pPr>
            <a:endParaRPr lang="th-TH" sz="1600" dirty="0"/>
          </a:p>
          <a:p>
            <a:pPr algn="ctr">
              <a:defRPr/>
            </a:pPr>
            <a:endParaRPr lang="th-TH" sz="1600" dirty="0"/>
          </a:p>
          <a:p>
            <a:pPr algn="ctr">
              <a:defRPr/>
            </a:pPr>
            <a:endParaRPr lang="th-TH" sz="1600" dirty="0"/>
          </a:p>
          <a:p>
            <a:pPr algn="ctr">
              <a:defRPr/>
            </a:pPr>
            <a:r>
              <a:rPr lang="th-TH" sz="1600" dirty="0"/>
              <a:t>รพสต.</a:t>
            </a:r>
            <a:r>
              <a:rPr lang="en-US" sz="1600" dirty="0"/>
              <a:t>B</a:t>
            </a:r>
            <a:endParaRPr lang="th-TH" sz="1600" dirty="0"/>
          </a:p>
        </p:txBody>
      </p:sp>
      <p:sp>
        <p:nvSpPr>
          <p:cNvPr id="42" name="คำบรรยายภาพแบบวงรี 41"/>
          <p:cNvSpPr/>
          <p:nvPr/>
        </p:nvSpPr>
        <p:spPr>
          <a:xfrm>
            <a:off x="6225713" y="3668280"/>
            <a:ext cx="2480714" cy="1920960"/>
          </a:xfrm>
          <a:prstGeom prst="wedgeEllipseCallout">
            <a:avLst>
              <a:gd name="adj1" fmla="val -16623"/>
              <a:gd name="adj2" fmla="val 482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800" dirty="0"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th-TH" sz="1800" dirty="0">
              <a:latin typeface="TH SarabunPSK" pitchFamily="34" charset="-34"/>
              <a:cs typeface="TH SarabunPSK" pitchFamily="34" charset="-34"/>
            </a:endParaRPr>
          </a:p>
          <a:p>
            <a:pPr algn="ctr">
              <a:defRPr/>
            </a:pPr>
            <a:endParaRPr lang="th-TH" sz="1800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โรงพยาบาล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K,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(มีศูนย์สุขภาพในโรงพยาบาล)</a:t>
            </a:r>
          </a:p>
        </p:txBody>
      </p:sp>
      <p:pic>
        <p:nvPicPr>
          <p:cNvPr id="13338" name="รูปภาพ 44" descr="m2"/>
          <p:cNvPicPr>
            <a:picLocks noGrp="1" noChangeAspect="1"/>
          </p:cNvPicPr>
          <p:nvPr isPhoto="1"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7189"/>
          <a:stretch>
            <a:fillRect/>
          </a:stretch>
        </p:blipFill>
        <p:spPr bwMode="auto">
          <a:xfrm>
            <a:off x="6372200" y="2445937"/>
            <a:ext cx="264160" cy="60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รูปภาพ 46" descr="m2"/>
          <p:cNvPicPr>
            <a:picLocks noGrp="1" noChangeAspect="1"/>
          </p:cNvPicPr>
          <p:nvPr isPhoto="1"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7189"/>
          <a:stretch>
            <a:fillRect/>
          </a:stretch>
        </p:blipFill>
        <p:spPr bwMode="auto">
          <a:xfrm>
            <a:off x="7111085" y="2584982"/>
            <a:ext cx="264160" cy="60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รูปภาพ 47" descr="m2"/>
          <p:cNvPicPr>
            <a:picLocks noGrp="1" noChangeAspect="1"/>
          </p:cNvPicPr>
          <p:nvPr isPhoto="1"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7189"/>
          <a:stretch>
            <a:fillRect/>
          </a:stretch>
        </p:blipFill>
        <p:spPr bwMode="auto">
          <a:xfrm>
            <a:off x="6625763" y="4045547"/>
            <a:ext cx="264160" cy="60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คำบรรยายภาพแบบสี่เหลี่ยมมุมมน 43"/>
          <p:cNvSpPr/>
          <p:nvPr/>
        </p:nvSpPr>
        <p:spPr>
          <a:xfrm>
            <a:off x="4746593" y="2096294"/>
            <a:ext cx="1486046" cy="1082331"/>
          </a:xfrm>
          <a:prstGeom prst="wedgeRoundRectCallout">
            <a:avLst>
              <a:gd name="adj1" fmla="val 63250"/>
              <a:gd name="adj2" fmla="val -1074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มีชื่อในทะเบียนบ้านอาศัยอยู่จริงหรือย้ายเข้าเกิน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เดือน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type area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ต้อง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ลง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1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คำบรรยายภาพแบบสี่เหลี่ยมมุมมน 49"/>
          <p:cNvSpPr/>
          <p:nvPr/>
        </p:nvSpPr>
        <p:spPr>
          <a:xfrm>
            <a:off x="7868035" y="1850741"/>
            <a:ext cx="1213181" cy="854011"/>
          </a:xfrm>
          <a:prstGeom prst="wedgeRoundRectCallout">
            <a:avLst>
              <a:gd name="adj1" fmla="val -97462"/>
              <a:gd name="adj2" fmla="val 4458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เมื่อรับบริการที่นี่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type area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            ต้อง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ลง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4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คำบรรยายภาพแบบสี่เหลี่ยมมุมมน 50"/>
          <p:cNvSpPr/>
          <p:nvPr/>
        </p:nvSpPr>
        <p:spPr>
          <a:xfrm>
            <a:off x="4860032" y="5362222"/>
            <a:ext cx="1948576" cy="585669"/>
          </a:xfrm>
          <a:prstGeom prst="wedgeRoundRectCallout">
            <a:avLst>
              <a:gd name="adj1" fmla="val 40520"/>
              <a:gd name="adj2" fmla="val -186943"/>
              <a:gd name="adj3" fmla="val 166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เมื่อรับบริการที่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โรงพยาบาล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type area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ต้องลง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=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latin typeface="TH SarabunPSK" pitchFamily="34" charset="-34"/>
                <a:cs typeface="TH SarabunPSK" pitchFamily="34" charset="-34"/>
              </a:rPr>
              <a:t>4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45" name="Picture 5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88" y="2762101"/>
            <a:ext cx="369147" cy="4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5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27" y="3084484"/>
            <a:ext cx="369147" cy="4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5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298" y="4024447"/>
            <a:ext cx="1374987" cy="65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กลุ่ม 5"/>
          <p:cNvGrpSpPr/>
          <p:nvPr/>
        </p:nvGrpSpPr>
        <p:grpSpPr>
          <a:xfrm>
            <a:off x="35496" y="3075290"/>
            <a:ext cx="1404426" cy="3669841"/>
            <a:chOff x="68154" y="4875491"/>
            <a:chExt cx="1404426" cy="2291820"/>
          </a:xfrm>
        </p:grpSpPr>
        <p:sp>
          <p:nvSpPr>
            <p:cNvPr id="17" name="ลูกศรลง 16"/>
            <p:cNvSpPr/>
            <p:nvPr/>
          </p:nvSpPr>
          <p:spPr>
            <a:xfrm>
              <a:off x="521534" y="4875491"/>
              <a:ext cx="266700" cy="466725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8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ลูกศรลง 20"/>
            <p:cNvSpPr/>
            <p:nvPr/>
          </p:nvSpPr>
          <p:spPr>
            <a:xfrm>
              <a:off x="677923" y="5900200"/>
              <a:ext cx="196850" cy="24333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8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187385" y="5412116"/>
              <a:ext cx="1252537" cy="42546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type area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1,3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6" name="สี่เหลี่ยมผืนผ้า 45"/>
            <p:cNvSpPr/>
            <p:nvPr/>
          </p:nvSpPr>
          <p:spPr>
            <a:xfrm>
              <a:off x="68154" y="6180742"/>
              <a:ext cx="1404426" cy="98656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นับเป็นในเขตรับผิดชอบ</a:t>
              </a:r>
              <a:b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(ตัดซ้ำ</a:t>
              </a:r>
              <a:r>
                <a:rPr lang="en-US" sz="1800" b="1" dirty="0" err="1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pcucode,pid</a:t>
              </a:r>
              <a: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1486542" y="3356990"/>
            <a:ext cx="1368152" cy="3412246"/>
            <a:chOff x="1519200" y="5157192"/>
            <a:chExt cx="1368152" cy="2130951"/>
          </a:xfrm>
        </p:grpSpPr>
        <p:sp>
          <p:nvSpPr>
            <p:cNvPr id="24" name="สี่เหลี่ยมผืนผ้า 23"/>
            <p:cNvSpPr/>
            <p:nvPr/>
          </p:nvSpPr>
          <p:spPr>
            <a:xfrm>
              <a:off x="1558550" y="5516946"/>
              <a:ext cx="1245908" cy="425468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type area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" name="ลูกศรลง 24"/>
            <p:cNvSpPr/>
            <p:nvPr/>
          </p:nvSpPr>
          <p:spPr>
            <a:xfrm>
              <a:off x="2091070" y="5157192"/>
              <a:ext cx="198438" cy="1778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24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2" name="สี่เหลี่ยมผืนผ้า 51"/>
            <p:cNvSpPr/>
            <p:nvPr/>
          </p:nvSpPr>
          <p:spPr>
            <a:xfrm>
              <a:off x="1519200" y="6279268"/>
              <a:ext cx="1368152" cy="10088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ไม่นับเป็นกลุ่มเป้าหมาย</a:t>
              </a:r>
              <a:b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จะหมายถึงผู้รับบริการ</a:t>
              </a:r>
              <a:r>
                <a:rPr lang="th-TH" sz="1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ทั้งหมด                (</a:t>
              </a:r>
              <a: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ตัดซ้ำ</a:t>
              </a:r>
              <a:r>
                <a:rPr lang="en-US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CID</a:t>
              </a:r>
              <a: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)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7700" y="94330"/>
            <a:ext cx="869480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ข้อมูล </a:t>
            </a:r>
            <a:r>
              <a:rPr lang="en-US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Person</a:t>
            </a:r>
            <a:r>
              <a:rPr lang="th-TH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เป็นข้อมูลสำคัญในการทำรายงานตัวชี้วัด</a:t>
            </a:r>
          </a:p>
        </p:txBody>
      </p:sp>
      <p:sp>
        <p:nvSpPr>
          <p:cNvPr id="47" name="คำบรรยายภาพแบบสี่เหลี่ยมมุมมน 46"/>
          <p:cNvSpPr/>
          <p:nvPr/>
        </p:nvSpPr>
        <p:spPr>
          <a:xfrm>
            <a:off x="4757479" y="3644889"/>
            <a:ext cx="1793875" cy="1008247"/>
          </a:xfrm>
          <a:prstGeom prst="wedgeRoundRectCallout">
            <a:avLst>
              <a:gd name="adj1" fmla="val 43351"/>
              <a:gd name="adj2" fmla="val -673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ปัญหาคือ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type area=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ทั้งหมด ย้ายออก ไม่อยู่จริง ไม่ได้</a:t>
            </a: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เปลี่ยนเป็น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2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ลูกศรลง 47"/>
          <p:cNvSpPr/>
          <p:nvPr/>
        </p:nvSpPr>
        <p:spPr>
          <a:xfrm>
            <a:off x="2029948" y="4738615"/>
            <a:ext cx="196850" cy="2745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400" dirty="0"/>
          </a:p>
        </p:txBody>
      </p:sp>
      <p:grpSp>
        <p:nvGrpSpPr>
          <p:cNvPr id="2" name="กลุ่ม 1"/>
          <p:cNvGrpSpPr/>
          <p:nvPr/>
        </p:nvGrpSpPr>
        <p:grpSpPr>
          <a:xfrm>
            <a:off x="2922508" y="3076427"/>
            <a:ext cx="1649492" cy="3668225"/>
            <a:chOff x="2955166" y="4876630"/>
            <a:chExt cx="1649492" cy="2290810"/>
          </a:xfrm>
        </p:grpSpPr>
        <p:sp>
          <p:nvSpPr>
            <p:cNvPr id="26" name="สี่เหลี่ยมผืนผ้า 25"/>
            <p:cNvSpPr/>
            <p:nvPr/>
          </p:nvSpPr>
          <p:spPr>
            <a:xfrm>
              <a:off x="2976938" y="5402836"/>
              <a:ext cx="1512318" cy="426811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type area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</a:t>
              </a:r>
              <a:endPara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0,2,</a:t>
              </a:r>
              <a:r>
                <a:rPr lang="th-TH" sz="24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ว่าง</a:t>
              </a:r>
            </a:p>
          </p:txBody>
        </p:sp>
        <p:sp>
          <p:nvSpPr>
            <p:cNvPr id="32" name="ลูกศรลง 31"/>
            <p:cNvSpPr/>
            <p:nvPr/>
          </p:nvSpPr>
          <p:spPr>
            <a:xfrm>
              <a:off x="3574774" y="4876630"/>
              <a:ext cx="265113" cy="468313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8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3" name="สี่เหลี่ยมผืนผ้า 52"/>
            <p:cNvSpPr/>
            <p:nvPr/>
          </p:nvSpPr>
          <p:spPr>
            <a:xfrm>
              <a:off x="2955166" y="6181179"/>
              <a:ext cx="1649492" cy="9862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ไม่นับเป็นกลุ่มเป้าหมาย</a:t>
              </a:r>
              <a:b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</a:br>
              <a:r>
                <a:rPr lang="th-TH" sz="1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(นับรวมเป็นประชากรทั้งหมดที่มีชื่อในทะเบียนบ้าน)</a:t>
              </a:r>
            </a:p>
          </p:txBody>
        </p:sp>
        <p:sp>
          <p:nvSpPr>
            <p:cNvPr id="54" name="ลูกศรลง 53"/>
            <p:cNvSpPr/>
            <p:nvPr/>
          </p:nvSpPr>
          <p:spPr>
            <a:xfrm>
              <a:off x="3666106" y="5899044"/>
              <a:ext cx="196850" cy="243332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 sz="1800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5" name="คำบรรยายภาพแบบสี่เหลี่ยมมุมมน 54"/>
          <p:cNvSpPr/>
          <p:nvPr/>
        </p:nvSpPr>
        <p:spPr>
          <a:xfrm>
            <a:off x="8034575" y="2851887"/>
            <a:ext cx="1063043" cy="886917"/>
          </a:xfrm>
          <a:prstGeom prst="wedgeRoundRectCallout">
            <a:avLst>
              <a:gd name="adj1" fmla="val -68096"/>
              <a:gd name="adj2" fmla="val -2388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ปัญหาคือ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type 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area=1</a:t>
            </a: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en-US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คำบรรยายภาพแบบสี่เหลี่ยมมุมมน 55"/>
          <p:cNvSpPr/>
          <p:nvPr/>
        </p:nvSpPr>
        <p:spPr>
          <a:xfrm>
            <a:off x="7557781" y="5296906"/>
            <a:ext cx="1533646" cy="585669"/>
          </a:xfrm>
          <a:prstGeom prst="wedgeRoundRectCallout">
            <a:avLst>
              <a:gd name="adj1" fmla="val 221"/>
              <a:gd name="adj2" fmla="val -19449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ปัญหาคือ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type area=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en-US" sz="1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4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97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23937932"/>
              </p:ext>
            </p:extLst>
          </p:nvPr>
        </p:nvGraphicFramePr>
        <p:xfrm>
          <a:off x="35496" y="620688"/>
          <a:ext cx="88501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16632"/>
            <a:ext cx="86948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ปัญหาที่พบในแฟ้มข้อมูล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PERSON</a:t>
            </a:r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ea typeface="Tahoma" pitchFamily="34" charset="0"/>
              <a:cs typeface="TH Niramit AS" pitchFamily="2" charset="-34"/>
            </a:endParaRPr>
          </a:p>
        </p:txBody>
      </p:sp>
      <p:pic>
        <p:nvPicPr>
          <p:cNvPr id="5" name="Picture 9" descr="Bouncing 4 - PowerPoint Animation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560266"/>
            <a:ext cx="847572" cy="847572"/>
          </a:xfrm>
          <a:prstGeom prst="rect">
            <a:avLst/>
          </a:prstGeom>
          <a:noFill/>
        </p:spPr>
      </p:pic>
      <p:pic>
        <p:nvPicPr>
          <p:cNvPr id="11" name="Picture 6" descr="Bouncing 2 - PowerPoint Animation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1188" y="2647798"/>
            <a:ext cx="778070" cy="778070"/>
          </a:xfrm>
          <a:prstGeom prst="rect">
            <a:avLst/>
          </a:prstGeom>
          <a:noFill/>
        </p:spPr>
      </p:pic>
      <p:pic>
        <p:nvPicPr>
          <p:cNvPr id="12" name="Picture 23" descr="Bouncing 3 - PowerPoint Animation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9883" y="4077072"/>
            <a:ext cx="867893" cy="867893"/>
          </a:xfrm>
          <a:prstGeom prst="rect">
            <a:avLst/>
          </a:prstGeom>
          <a:noFill/>
        </p:spPr>
      </p:pic>
      <p:pic>
        <p:nvPicPr>
          <p:cNvPr id="13" name="Picture 59" descr="Bouncing 1 - PowerPoint Animation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528" y="1110726"/>
            <a:ext cx="864096" cy="864096"/>
          </a:xfrm>
          <a:prstGeom prst="rect">
            <a:avLst/>
          </a:prstGeom>
          <a:noFill/>
        </p:spPr>
      </p:pic>
      <p:sp>
        <p:nvSpPr>
          <p:cNvPr id="3" name="สี่เหลี่ยมผืนผ้า 2"/>
          <p:cNvSpPr/>
          <p:nvPr/>
        </p:nvSpPr>
        <p:spPr>
          <a:xfrm>
            <a:off x="323528" y="1823052"/>
            <a:ext cx="847572" cy="12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861686" y="3299002"/>
            <a:ext cx="847572" cy="12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896437" y="4786266"/>
            <a:ext cx="847572" cy="12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23528" y="6251330"/>
            <a:ext cx="847572" cy="12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30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8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5254"/>
              </p:ext>
            </p:extLst>
          </p:nvPr>
        </p:nvGraphicFramePr>
        <p:xfrm>
          <a:off x="467544" y="908720"/>
          <a:ext cx="4139952" cy="4714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/>
                <a:gridCol w="212372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จำนวน </a:t>
                      </a:r>
                      <a:r>
                        <a:rPr lang="en-US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CID </a:t>
                      </a:r>
                      <a:r>
                        <a:rPr lang="en-US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ซ้อน</a:t>
                      </a:r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กัน 1 </a:t>
                      </a:r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/ 3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รพ.สต.อ.เมือง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2,980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รพ.พิจิตร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1,566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รพ.สต.อ.วังทรายพูน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352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รพ.วังทรายพูน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94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รพ.สต.อ.โพธิ์ประทับช้าง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951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รพ.โพธิ์ประทับช้าง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116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รพ.สต.อ.ตะพานหิน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1,017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รพ.ตะพานหิน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243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รพ.สต.อ.บางมูลนาก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1,987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รพ.บางมูลนาก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971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รพ.สต.อ.โพทะเล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1,557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รพ.โพทะเล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502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รพ.สต.อ.สามง่าม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884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รพ.สามง่าม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285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26279"/>
              </p:ext>
            </p:extLst>
          </p:nvPr>
        </p:nvGraphicFramePr>
        <p:xfrm>
          <a:off x="4644007" y="908720"/>
          <a:ext cx="3960441" cy="4086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3"/>
                <a:gridCol w="223224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จำนวน </a:t>
                      </a:r>
                      <a:r>
                        <a:rPr lang="en-US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CID </a:t>
                      </a:r>
                      <a:r>
                        <a:rPr lang="en-US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ซ้อน</a:t>
                      </a:r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กัน 1 </a:t>
                      </a:r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/ 3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รพ.สต.อ.สามง่าม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884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รพ.สามง่าม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285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รพ.สต.อ.ทับคล้อ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569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รพ.ทับคล้อ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139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รพ.สต.อ.สากเหล็ก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4,490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รพ.สากเหล็ก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1,741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รพ.สต.อ.บึงนาราง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3,175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รพ.บึงนาราง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1,162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รพ.สต.อ.ดงเจริญ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155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รพ.ดงเจริญ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11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รพ.สต.อ.วชิรบารมี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386</a:t>
                      </a:r>
                      <a:endParaRPr lang="th-TH" sz="20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รพ.วชิรบารมี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Niramit AS" pitchFamily="2" charset="-34"/>
                          <a:cs typeface="TH Niramit AS" pitchFamily="2" charset="-34"/>
                        </a:rPr>
                        <a:t>74</a:t>
                      </a:r>
                      <a:endParaRPr lang="th-TH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>
            <a:hlinkClick r:id="rId2"/>
          </p:cNvPr>
          <p:cNvSpPr/>
          <p:nvPr/>
        </p:nvSpPr>
        <p:spPr>
          <a:xfrm>
            <a:off x="467544" y="5877272"/>
            <a:ext cx="8003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H Niramit AS" pitchFamily="2" charset="-34"/>
                <a:cs typeface="TH Niramit AS" pitchFamily="2" charset="-34"/>
              </a:rPr>
              <a:t>http://203.157.214.106/stimulrep_one/stimulsoft/index.php?stimulsoft_client_key=ViewerFx&amp;stimulsoft_report_key=rpt_66_person_dup_cup.mrt&amp;pClient=%&amp;pAgeFrom=35&amp;pAgeTo=150&amp;pYear=2557&amp;pYearE=2557&amp;pMonth=1&amp;pMonthE=12</a:t>
            </a:r>
            <a:endParaRPr lang="th-TH" sz="1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868" y="73021"/>
            <a:ext cx="88166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ข้อมูล </a:t>
            </a:r>
            <a:r>
              <a:rPr lang="th-TH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ปชก</a:t>
            </a:r>
            <a:r>
              <a:rPr lang="th-TH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.ที่มีการซ้ำซ้อน ของ 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CID Type 1 , 3</a:t>
            </a:r>
            <a:endParaRPr lang="th-TH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Niramit AS" pitchFamily="2" charset="-34"/>
              <a:ea typeface="Tahoma" pitchFamily="34" charset="0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388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1949873"/>
              </p:ext>
            </p:extLst>
          </p:nvPr>
        </p:nvGraphicFramePr>
        <p:xfrm>
          <a:off x="0" y="719352"/>
          <a:ext cx="9029700" cy="613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868" y="73021"/>
            <a:ext cx="88166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ปัญหาที่พบในแฟ้มข้อมูล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 PERSON </a:t>
            </a:r>
            <a:r>
              <a:rPr lang="th-TH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(ต่อ)</a:t>
            </a:r>
            <a:endParaRPr lang="th-TH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Niramit AS" pitchFamily="2" charset="-34"/>
              <a:ea typeface="Tahoma" pitchFamily="34" charset="0"/>
              <a:cs typeface="TH Niramit AS" pitchFamily="2" charset="-34"/>
            </a:endParaRPr>
          </a:p>
        </p:txBody>
      </p:sp>
      <p:pic>
        <p:nvPicPr>
          <p:cNvPr id="4" name="Picture 23" descr="Bouncing 8 - PowerPoint Animation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642" y="5517232"/>
            <a:ext cx="778070" cy="778070"/>
          </a:xfrm>
          <a:prstGeom prst="rect">
            <a:avLst/>
          </a:prstGeom>
          <a:noFill/>
        </p:spPr>
      </p:pic>
      <p:pic>
        <p:nvPicPr>
          <p:cNvPr id="6" name="Picture 34" descr="Bouncing 7 - PowerPoint Animation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4138194"/>
            <a:ext cx="778070" cy="778070"/>
          </a:xfrm>
          <a:prstGeom prst="rect">
            <a:avLst/>
          </a:prstGeom>
          <a:noFill/>
        </p:spPr>
      </p:pic>
      <p:pic>
        <p:nvPicPr>
          <p:cNvPr id="8" name="Picture 40" descr="Bouncing 5 - PowerPoint Animation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2642" y="1282778"/>
            <a:ext cx="778070" cy="778070"/>
          </a:xfrm>
          <a:prstGeom prst="rect">
            <a:avLst/>
          </a:prstGeom>
          <a:noFill/>
        </p:spPr>
      </p:pic>
      <p:pic>
        <p:nvPicPr>
          <p:cNvPr id="9" name="Picture 58" descr="Bouncing 6 - PowerPoint Animation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3678" y="2708920"/>
            <a:ext cx="778070" cy="778070"/>
          </a:xfrm>
          <a:prstGeom prst="rect">
            <a:avLst/>
          </a:prstGeom>
          <a:noFill/>
        </p:spPr>
      </p:pic>
      <p:sp>
        <p:nvSpPr>
          <p:cNvPr id="10" name="สี่เหลี่ยมผืนผ้า 9"/>
          <p:cNvSpPr/>
          <p:nvPr/>
        </p:nvSpPr>
        <p:spPr>
          <a:xfrm>
            <a:off x="323528" y="6165304"/>
            <a:ext cx="716940" cy="12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27584" y="4786266"/>
            <a:ext cx="758835" cy="12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56578" y="3342342"/>
            <a:ext cx="746569" cy="144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50938" y="1930850"/>
            <a:ext cx="703556" cy="12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37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2436987"/>
              </p:ext>
            </p:extLst>
          </p:nvPr>
        </p:nvGraphicFramePr>
        <p:xfrm>
          <a:off x="451722" y="836712"/>
          <a:ext cx="822473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868" y="73021"/>
            <a:ext cx="88166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ปัญหาที่พบในแฟ้มข้อมูลแฟ้มอื่นๆ</a:t>
            </a:r>
            <a:endParaRPr lang="th-TH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Niramit AS" pitchFamily="2" charset="-34"/>
              <a:ea typeface="Tahoma" pitchFamily="34" charset="0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30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http://www.theiiat.or.th/media/km/thumbnail/40/90210143240/nw-90210143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804">
            <a:off x="3961484" y="4824835"/>
            <a:ext cx="2456832" cy="1670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86409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4000" b="1" u="sng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ประเด็นที่จะต้องตรวจสอบ กรณีผลงานต่ำ</a:t>
            </a: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696131291"/>
              </p:ext>
            </p:extLst>
          </p:nvPr>
        </p:nvGraphicFramePr>
        <p:xfrm>
          <a:off x="395536" y="1052736"/>
          <a:ext cx="8352928" cy="542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202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6632"/>
            <a:ext cx="86409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4000" b="1" u="sng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ประเด็นที่จะต้องตรวจสอบ กรณี </a:t>
            </a:r>
            <a:r>
              <a:rPr lang="en-US" sz="4000" b="1" u="sng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EPI</a:t>
            </a:r>
            <a:endParaRPr lang="th-TH" sz="4000" b="1" u="sng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6658" y="908720"/>
            <a:ext cx="42484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ด้านการบันทึกและส่งออกข้อมูล</a:t>
            </a: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345446824"/>
              </p:ext>
            </p:extLst>
          </p:nvPr>
        </p:nvGraphicFramePr>
        <p:xfrm>
          <a:off x="373764" y="1578564"/>
          <a:ext cx="8280920" cy="510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4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39319739"/>
              </p:ext>
            </p:extLst>
          </p:nvPr>
        </p:nvGraphicFramePr>
        <p:xfrm>
          <a:off x="186204" y="900002"/>
          <a:ext cx="8784976" cy="590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05746"/>
            <a:ext cx="316835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H Niramit AS" pitchFamily="2" charset="-34"/>
                <a:cs typeface="TH Niramit AS" pitchFamily="2" charset="-34"/>
              </a:rPr>
              <a:t>‘‘ not 4 NO ’’</a:t>
            </a:r>
            <a:endParaRPr lang="th-TH" sz="4400" b="1" u="sng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0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4" t="21436" r="42728" b="76728"/>
          <a:stretch/>
        </p:blipFill>
        <p:spPr bwMode="auto">
          <a:xfrm>
            <a:off x="4499992" y="98546"/>
            <a:ext cx="4608512" cy="52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139952" y="1381788"/>
            <a:ext cx="4586448" cy="1705904"/>
          </a:xfrm>
        </p:spPr>
        <p:txBody>
          <a:bodyPr/>
          <a:lstStyle/>
          <a:p>
            <a:r>
              <a:rPr lang="th-TH" sz="1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1.05_tushand" pitchFamily="2" charset="0"/>
                <a:cs typeface="1.05_tushand" pitchFamily="2" charset="0"/>
              </a:rPr>
              <a:t>สวัสดี</a:t>
            </a:r>
            <a:endParaRPr lang="th-TH" sz="16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1.05_tushand" pitchFamily="2" charset="0"/>
              <a:cs typeface="1.05_tushand" pitchFamily="2" charset="0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 rot="2262597">
            <a:off x="1473608" y="2300058"/>
            <a:ext cx="2434126" cy="1391098"/>
            <a:chOff x="-969617" y="460579"/>
            <a:chExt cx="2434126" cy="155870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950244" y="460579"/>
              <a:ext cx="2414753" cy="770575"/>
              <a:chOff x="3923928" y="3275927"/>
              <a:chExt cx="3351718" cy="1067664"/>
            </a:xfrm>
          </p:grpSpPr>
          <p:pic>
            <p:nvPicPr>
              <p:cNvPr id="9" name="Picture 2" descr="ID# 6125 - Attention Grabing Lighted Arrow - PowerPoint Animation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8426" y="3275927"/>
                <a:ext cx="1047750" cy="1047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ID# 6125 - Attention Grabing Lighted Arrow - PowerPoint Animation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3289368"/>
                <a:ext cx="1047750" cy="1047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ID# 6125 - Attention Grabing Lighted Arrow - PowerPoint Animation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7896" y="3289368"/>
                <a:ext cx="1047750" cy="1047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สี่เหลี่ยมผืนผ้า 11"/>
              <p:cNvSpPr/>
              <p:nvPr/>
            </p:nvSpPr>
            <p:spPr>
              <a:xfrm>
                <a:off x="3923929" y="4009016"/>
                <a:ext cx="3262132" cy="334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" name="กลุ่ม 12"/>
            <p:cNvGrpSpPr/>
            <p:nvPr/>
          </p:nvGrpSpPr>
          <p:grpSpPr>
            <a:xfrm rot="10800000">
              <a:off x="-969617" y="1248710"/>
              <a:ext cx="2414961" cy="770577"/>
              <a:chOff x="2804170" y="3275927"/>
              <a:chExt cx="3352006" cy="1067666"/>
            </a:xfrm>
          </p:grpSpPr>
          <p:pic>
            <p:nvPicPr>
              <p:cNvPr id="14" name="Picture 2" descr="ID# 6125 - Attention Grabing Lighted Arrow - PowerPoint Animation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170" y="3292219"/>
                <a:ext cx="1047750" cy="1047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ID# 6125 - Attention Grabing Lighted Arrow - PowerPoint Animation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8426" y="3275927"/>
                <a:ext cx="1047750" cy="1047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ID# 6125 - Attention Grabing Lighted Arrow - PowerPoint Animation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3289368"/>
                <a:ext cx="1047750" cy="1047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สี่เหลี่ยมผืนผ้า 17"/>
              <p:cNvSpPr/>
              <p:nvPr/>
            </p:nvSpPr>
            <p:spPr>
              <a:xfrm>
                <a:off x="2855429" y="3960334"/>
                <a:ext cx="3147176" cy="3832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9" name="กลุ่ม 18"/>
          <p:cNvGrpSpPr/>
          <p:nvPr/>
        </p:nvGrpSpPr>
        <p:grpSpPr>
          <a:xfrm>
            <a:off x="179512" y="301765"/>
            <a:ext cx="1701724" cy="1988343"/>
            <a:chOff x="323528" y="-169986"/>
            <a:chExt cx="1701724" cy="1988343"/>
          </a:xfrm>
        </p:grpSpPr>
        <p:pic>
          <p:nvPicPr>
            <p:cNvPr id="20" name="Picture 5" descr="http://cloudbase.io/img/cloud-database-servic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6632"/>
              <a:ext cx="1701724" cy="170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"/>
            <p:cNvSpPr/>
            <p:nvPr/>
          </p:nvSpPr>
          <p:spPr>
            <a:xfrm>
              <a:off x="387629" y="-169986"/>
              <a:ext cx="153035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  <a:latin typeface="TH Niramit AS" pitchFamily="2" charset="-34"/>
                  <a:cs typeface="TH Niramit AS" pitchFamily="2" charset="-34"/>
                </a:rPr>
                <a:t>DATA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cap="all" dirty="0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  <a:latin typeface="TH Niramit AS" pitchFamily="2" charset="-34"/>
                  <a:cs typeface="TH Niramit AS" pitchFamily="2" charset="-34"/>
                </a:rPr>
                <a:t> </a:t>
              </a:r>
              <a:r>
                <a:rPr lang="en-US" sz="3600" b="1" cap="all" dirty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  <a:reflection blurRad="12700" stA="28000" endPos="45000" dist="1000" dir="5400000" sy="-100000" algn="bl" rotWithShape="0"/>
                  </a:effectLst>
                  <a:latin typeface="TH Niramit AS" pitchFamily="2" charset="-34"/>
                  <a:cs typeface="TH Niramit AS" pitchFamily="2" charset="-34"/>
                </a:rPr>
                <a:t>CENTER </a:t>
              </a:r>
              <a:endParaRPr lang="th-TH" sz="36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H Niramit AS" pitchFamily="2" charset="-34"/>
                <a:cs typeface="TH Niramit AS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3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20635" r="21569" b="74008"/>
          <a:stretch/>
        </p:blipFill>
        <p:spPr bwMode="auto">
          <a:xfrm>
            <a:off x="179512" y="188640"/>
            <a:ext cx="3454400" cy="39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0652748"/>
              </p:ext>
            </p:extLst>
          </p:nvPr>
        </p:nvGraphicFramePr>
        <p:xfrm>
          <a:off x="1338535" y="-25681"/>
          <a:ext cx="7776865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96" y="178630"/>
            <a:ext cx="15121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ปัญหา</a:t>
            </a:r>
            <a:r>
              <a:rPr lang="th-TH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ที่</a:t>
            </a:r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ea typeface="Tahoma" pitchFamily="34" charset="0"/>
                <a:cs typeface="TH Niramit AS" pitchFamily="2" charset="-34"/>
              </a:rPr>
              <a:t>พบ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88" y="4365104"/>
            <a:ext cx="18712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คุณภาพข้อมูล 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04333"/>
              </p:ext>
            </p:extLst>
          </p:nvPr>
        </p:nvGraphicFramePr>
        <p:xfrm>
          <a:off x="72002" y="4869160"/>
          <a:ext cx="8964494" cy="1888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321"/>
                <a:gridCol w="640321"/>
                <a:gridCol w="640321"/>
                <a:gridCol w="640321"/>
                <a:gridCol w="640321"/>
                <a:gridCol w="640321"/>
                <a:gridCol w="640321"/>
                <a:gridCol w="640321"/>
                <a:gridCol w="640321"/>
                <a:gridCol w="640321"/>
                <a:gridCol w="640321"/>
                <a:gridCol w="640321"/>
                <a:gridCol w="640321"/>
                <a:gridCol w="640321"/>
              </a:tblGrid>
              <a:tr h="4569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B/L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จ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ม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วพ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พช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ตพ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บน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พล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สง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ทค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สก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ดจ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วช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69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2556</a:t>
                      </a:r>
                      <a:endParaRPr lang="th-TH" sz="2000" b="1" dirty="0">
                        <a:solidFill>
                          <a:sysClr val="windowText" lastClr="00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94.35</a:t>
                      </a:r>
                      <a:endParaRPr lang="th-TH" sz="2000" b="1" kern="1200" dirty="0">
                        <a:solidFill>
                          <a:srgbClr val="7030A0"/>
                        </a:solidFill>
                        <a:latin typeface="TH Niramit AS" pitchFamily="2" charset="-34"/>
                        <a:ea typeface="+mn-ea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98.38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rgbClr val="C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91.07</a:t>
                      </a:r>
                      <a:endParaRPr lang="th-TH" sz="2000" b="1" u="sng" dirty="0">
                        <a:solidFill>
                          <a:srgbClr val="C0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97.98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97.86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97.42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rgbClr val="C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93.97</a:t>
                      </a:r>
                      <a:endParaRPr lang="th-TH" sz="2000" b="1" u="sng" dirty="0">
                        <a:solidFill>
                          <a:srgbClr val="C0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96.61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95.98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97.30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rgbClr val="C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77.90</a:t>
                      </a:r>
                      <a:endParaRPr lang="th-TH" sz="2000" b="1" u="sng" dirty="0">
                        <a:solidFill>
                          <a:srgbClr val="C0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rgbClr val="C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91.78</a:t>
                      </a:r>
                      <a:endParaRPr lang="th-TH" sz="2000" b="1" u="sng" dirty="0">
                        <a:solidFill>
                          <a:srgbClr val="C0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98.22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2557</a:t>
                      </a:r>
                      <a:endParaRPr lang="th-TH" sz="2000" b="1" dirty="0">
                        <a:solidFill>
                          <a:sysClr val="windowText" lastClr="00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96.41</a:t>
                      </a:r>
                      <a:endParaRPr lang="th-TH" sz="2000" b="1" kern="1200" dirty="0">
                        <a:solidFill>
                          <a:srgbClr val="7030A0"/>
                        </a:solidFill>
                        <a:latin typeface="TH Niramit AS" pitchFamily="2" charset="-34"/>
                        <a:ea typeface="+mn-ea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99.64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98.40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rgbClr val="C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96.09</a:t>
                      </a:r>
                      <a:endParaRPr lang="th-TH" sz="2000" b="1" u="sng" dirty="0">
                        <a:solidFill>
                          <a:srgbClr val="C0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96.51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98.54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96.82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98.74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99.06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99.19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98.62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96.46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rgbClr val="C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75.37</a:t>
                      </a:r>
                      <a:endParaRPr lang="th-TH" sz="2000" b="1" u="sng" dirty="0">
                        <a:solidFill>
                          <a:srgbClr val="C0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ysClr val="windowText" lastClr="0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2558</a:t>
                      </a:r>
                      <a:endParaRPr lang="th-TH" sz="2000" b="1" dirty="0">
                        <a:solidFill>
                          <a:sysClr val="windowText" lastClr="00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97.73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</a:t>
                      </a:r>
                      <a:r>
                        <a:rPr lang="th-TH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9.25 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98.29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98.64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 smtClean="0">
                          <a:solidFill>
                            <a:srgbClr val="C000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93.59</a:t>
                      </a:r>
                      <a:endParaRPr lang="th-TH" sz="2000" b="1" u="sng" dirty="0">
                        <a:solidFill>
                          <a:srgbClr val="C000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99.72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99.28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98.67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97.44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97.88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99.19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99.30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98.03</a:t>
                      </a:r>
                      <a:endParaRPr lang="th-TH" sz="2000" b="1" dirty="0">
                        <a:solidFill>
                          <a:srgbClr val="7030A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5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20635" r="21569" b="74008"/>
          <a:stretch/>
        </p:blipFill>
        <p:spPr bwMode="auto">
          <a:xfrm>
            <a:off x="179512" y="188640"/>
            <a:ext cx="3454400" cy="39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28393"/>
            <a:ext cx="82809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การพัฒนาระบบข้อมูลข่าวสารและระบบเทคโนโลยีสารสนเทศ 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8737570"/>
              </p:ext>
            </p:extLst>
          </p:nvPr>
        </p:nvGraphicFramePr>
        <p:xfrm>
          <a:off x="395536" y="1957288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3586" y="1165793"/>
            <a:ext cx="1935832" cy="58477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เป้าประสงค์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1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20635" r="21569" b="74008"/>
          <a:stretch/>
        </p:blipFill>
        <p:spPr bwMode="auto">
          <a:xfrm>
            <a:off x="179512" y="188640"/>
            <a:ext cx="3454400" cy="39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6233705"/>
              </p:ext>
            </p:extLst>
          </p:nvPr>
        </p:nvGraphicFramePr>
        <p:xfrm>
          <a:off x="395536" y="1957288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988" y="979664"/>
            <a:ext cx="2532230" cy="58477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กลยุทธ์/มาตรการ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28393"/>
            <a:ext cx="82809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การพัฒนาระบบข้อมูลข่าวสารและระบบเทคโนโลยีสารสนเทศ 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2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554868" y="1818690"/>
            <a:ext cx="7002748" cy="175432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ระดับความสําเร็จของระบบข้อมูล สารสนเทศที่หน่วยงานทุกระดับใช้เพื่อควบคุมกำกับและติดตามงาน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ที่มีประสิทธิภาพ</a:t>
            </a:r>
            <a:endParaRPr lang="th-TH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9" name="คำบรรยายภาพแบบลูกศรลง 8"/>
          <p:cNvSpPr/>
          <p:nvPr/>
        </p:nvSpPr>
        <p:spPr>
          <a:xfrm rot="16200000">
            <a:off x="534291" y="2009235"/>
            <a:ext cx="787628" cy="1095108"/>
          </a:xfrm>
          <a:prstGeom prst="downArrowCallout">
            <a:avLst>
              <a:gd name="adj1" fmla="val 36343"/>
              <a:gd name="adj2" fmla="val 25000"/>
              <a:gd name="adj3" fmla="val 25000"/>
              <a:gd name="adj4" fmla="val 64977"/>
            </a:avLst>
          </a:prstGeom>
          <a:solidFill>
            <a:srgbClr val="FFC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lvl="0" algn="ctr"/>
            <a:r>
              <a:rPr lang="en-US" sz="4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KPI</a:t>
            </a:r>
            <a:endParaRPr lang="th-TH" sz="40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04" y="4653136"/>
            <a:ext cx="2833688" cy="187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48" y="4668217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20635" r="21569" b="74008"/>
          <a:stretch/>
        </p:blipFill>
        <p:spPr bwMode="auto">
          <a:xfrm>
            <a:off x="179512" y="188640"/>
            <a:ext cx="3454400" cy="39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28393"/>
            <a:ext cx="82809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การพัฒนาระบบข้อมูลข่าวสารและระบบเทคโนโลยีสารสนเทศ 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422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20635" r="21569" b="74008"/>
          <a:stretch/>
        </p:blipFill>
        <p:spPr bwMode="auto">
          <a:xfrm>
            <a:off x="179512" y="188640"/>
            <a:ext cx="3454400" cy="39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คำบรรยายภาพแบบลูกศรลง 8"/>
          <p:cNvSpPr/>
          <p:nvPr/>
        </p:nvSpPr>
        <p:spPr>
          <a:xfrm rot="16200000">
            <a:off x="137479" y="956425"/>
            <a:ext cx="787628" cy="1095108"/>
          </a:xfrm>
          <a:prstGeom prst="downArrowCallout">
            <a:avLst>
              <a:gd name="adj1" fmla="val 36343"/>
              <a:gd name="adj2" fmla="val 25000"/>
              <a:gd name="adj3" fmla="val 25000"/>
              <a:gd name="adj4" fmla="val 64977"/>
            </a:avLst>
          </a:prstGeom>
          <a:solidFill>
            <a:srgbClr val="FFC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lvl="0" algn="ctr"/>
            <a:r>
              <a:rPr lang="en-US" sz="4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PI</a:t>
            </a:r>
            <a:endParaRPr lang="th-TH" sz="40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2"/>
          <p:cNvSpPr/>
          <p:nvPr/>
        </p:nvSpPr>
        <p:spPr>
          <a:xfrm>
            <a:off x="1078847" y="1359184"/>
            <a:ext cx="7560840" cy="10772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1. 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หน่วย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บริการมีระบบการ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ตรวจสอบ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คุณภาพข้อมูล </a:t>
            </a:r>
            <a:r>
              <a:rPr lang="en-US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43 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แฟ้มและแก้ไข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ให้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ถูกต้องก่อนส่ง(ของระบบ </a:t>
            </a: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HDC)(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ร้อยละ </a:t>
            </a: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98.50)</a:t>
            </a:r>
            <a:endParaRPr lang="th-TH" sz="32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สี่เหลี่ยมผืนผ้า 2"/>
          <p:cNvSpPr/>
          <p:nvPr/>
        </p:nvSpPr>
        <p:spPr>
          <a:xfrm>
            <a:off x="1086325" y="2663551"/>
            <a:ext cx="7590131" cy="10772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2. 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ร้อยละ </a:t>
            </a: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90 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หน่วย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บริการส่งข้อมูล </a:t>
            </a:r>
            <a:r>
              <a:rPr lang="en-US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43 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แฟ้ม ครบถ้วน 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ทันเวลา</a:t>
            </a:r>
            <a:endParaRPr lang="th-TH" sz="32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สี่เหลี่ยมผืนผ้า 2"/>
          <p:cNvSpPr/>
          <p:nvPr/>
        </p:nvSpPr>
        <p:spPr>
          <a:xfrm>
            <a:off x="1078848" y="3959695"/>
            <a:ext cx="7597608" cy="10772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3. 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มี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ระบบ </a:t>
            </a:r>
            <a:r>
              <a:rPr lang="en-US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MIS 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สนับสนุน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ตัวชี้วัด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ในทุกระดับ (กระทรวง/เขต/จังหวัด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/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สปสช.) ร้อยละ 80 ของตัวชี้วัดทั้งหมด</a:t>
            </a:r>
            <a:endParaRPr lang="th-TH" sz="32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2" name="สี่เหลี่ยมผืนผ้า 2"/>
          <p:cNvSpPr/>
          <p:nvPr/>
        </p:nvSpPr>
        <p:spPr>
          <a:xfrm>
            <a:off x="1072614" y="5232102"/>
            <a:ext cx="7590131" cy="10772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4. 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ทุกอำเภอ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มีระบบ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การ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สนับสนุน กำกับ ติดตาม ช่วยเหลือ</a:t>
            </a:r>
            <a:r>
              <a:rPr lang="th-TH" sz="3200" b="1" dirty="0" smtClean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หน่วย</a:t>
            </a: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บริการ</a:t>
            </a:r>
            <a:endParaRPr lang="th-TH" sz="32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28393"/>
            <a:ext cx="828092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srgbClr val="002060"/>
                </a:solidFill>
                <a:latin typeface="TH Niramit AS" pitchFamily="2" charset="-34"/>
                <a:cs typeface="TH Niramit AS" pitchFamily="2" charset="-34"/>
              </a:rPr>
              <a:t>การพัฒนาระบบข้อมูลข่าวสารและระบบเทคโนโลยีสารสนเทศ 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56818"/>
            <a:ext cx="86409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 ปี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2559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59505"/>
              </p:ext>
            </p:extLst>
          </p:nvPr>
        </p:nvGraphicFramePr>
        <p:xfrm>
          <a:off x="2858" y="1052736"/>
          <a:ext cx="9036496" cy="5669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40760"/>
                <a:gridCol w="648072"/>
                <a:gridCol w="720080"/>
                <a:gridCol w="8275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/>
                        <a:t>กิจกรรม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/>
                        <a:t>จ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/>
                        <a:t>อ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/>
                        <a:t>ต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1. พัฒนาศักยภาพผู้ที่เกี่ยวข้อง ให้มีความรู้ในการบันทึกข้อมูลให้ถูกต้อง ครบถ้วน และตรวจสอบคุณภาพข้อมูลได้อย่างถูกต้อง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2. จัดทำคู่มือในการบันทึกและตรวจสอบข้อมูล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3. หน่วยบริการทุกแห่งมีการตรวจสอบข้อมูล 43 แฟ้ม และแก้ไขส่วนที่มีปัญหาให้ถูกต้อง ครบถ้วน ก่อนส่งข้อมูล 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4. จัดหาหรือพัฒนาโปรแกรมเพื่อใช้ในการตรวจสอบคุณภาพข้อมูลทุกระดับ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5. คณะกรรมการพัฒนาระบบข้อมูลฯ สรุปรายการตัวชี้วัดและข้อมูลที่จำเป็นต้องใช้และพร้อมจัดทำคำนิยามตามตัวชี้วัดให้มี </a:t>
                      </a:r>
                    </a:p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ความชัดเจน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56818"/>
            <a:ext cx="86409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กิจกรรม ปี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2559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99319"/>
              </p:ext>
            </p:extLst>
          </p:nvPr>
        </p:nvGraphicFramePr>
        <p:xfrm>
          <a:off x="0" y="908720"/>
          <a:ext cx="9036496" cy="6431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40760"/>
                <a:gridCol w="648072"/>
                <a:gridCol w="720080"/>
                <a:gridCol w="8275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กิจกรรม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จ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อ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ต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6. จัดทำระบบ </a:t>
                      </a:r>
                      <a:r>
                        <a:rPr lang="en-US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MIS </a:t>
                      </a:r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และ</a:t>
                      </a:r>
                      <a:r>
                        <a:rPr lang="en-US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website </a:t>
                      </a:r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โดยคณะทำงานพัฒนาโปรแกรมและระบบสารสนเทศ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7. ชี้แจงระบบ </a:t>
                      </a:r>
                      <a:r>
                        <a:rPr lang="en-US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MIS </a:t>
                      </a:r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กับ </a:t>
                      </a:r>
                      <a:r>
                        <a:rPr lang="en-US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System Manager</a:t>
                      </a:r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 และ </a:t>
                      </a:r>
                      <a:r>
                        <a:rPr lang="en-US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Data Admin </a:t>
                      </a:r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ของเครือข่ายและผู้ประสานงานข้อมูลของกลุ่มงานและ</a:t>
                      </a:r>
                      <a:r>
                        <a:rPr lang="en-US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PM</a:t>
                      </a:r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ในแต่ละ</a:t>
                      </a:r>
                    </a:p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ประเด็นยุทธฯ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8. อำเภอมีระบบ สนับสนุน กำกับ ติดตาม ความถูกต้อง ครบถ้วน ทันเวลา ข้อมูล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9. มีการควบคุมกำกับ  ติดตาม ตรวจสอบคุณภาพข้อมูลทุกระดับ</a:t>
                      </a:r>
                    </a:p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  - </a:t>
                      </a:r>
                      <a:r>
                        <a:rPr lang="en-US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Audit+   </a:t>
                      </a:r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ฐานข้อมูล </a:t>
                      </a:r>
                    </a:p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  - </a:t>
                      </a:r>
                      <a:r>
                        <a:rPr lang="en-US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Audit+  </a:t>
                      </a:r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หน่วยบริการ (โดยดูจากผล</a:t>
                      </a:r>
                      <a:r>
                        <a:rPr lang="en-US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Audit</a:t>
                      </a:r>
                    </a:p>
                    <a:p>
                      <a:pPr algn="l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ฐานข้อมูล แล้วสุ่ม อ.ละ 1 แห่ง 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Niramit AS" pitchFamily="2" charset="-34"/>
                          <a:cs typeface="TH Niramit AS" pitchFamily="2" charset="-34"/>
                        </a:rPr>
                        <a:t>/</a:t>
                      </a:r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2 [โหมดความเข้ากันได้]" id="{38462D55-E47A-4A3B-A07B-F09BD09A0749}" vid="{DC9598CF-2CDA-4ACB-A849-B576732879BD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1680</Words>
  <Application>Microsoft Office PowerPoint</Application>
  <PresentationFormat>On-screen Show (4:3)</PresentationFormat>
  <Paragraphs>314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ธีมของ Office</vt:lpstr>
      <vt:lpstr>แผนงานที่ 5 ระบบข้อมูลข่าวสาร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ประชากรกลุ่มเป้าหมาย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สวัสดี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ประเด็นมุ่งเน้น</dc:title>
  <dc:creator>Supapan</dc:creator>
  <cp:lastModifiedBy>User</cp:lastModifiedBy>
  <cp:revision>105</cp:revision>
  <dcterms:created xsi:type="dcterms:W3CDTF">2015-04-18T07:02:00Z</dcterms:created>
  <dcterms:modified xsi:type="dcterms:W3CDTF">2015-09-07T09:50:09Z</dcterms:modified>
</cp:coreProperties>
</file>